
<file path=[Content_Types].xml><?xml version="1.0" encoding="utf-8"?>
<Types xmlns="http://schemas.openxmlformats.org/package/2006/content-types">
  <Default Extension="mp4" ContentType="video/unknown"/>
  <Default Extension="wmf" ContentType="image/x-wmf"/>
  <Default Extension="png" ContentType="image/png"/>
  <Default Extension="jpg" ContentType="image/jpeg"/>
  <Default Extension="jpeg" ContentType="image/jpeg"/>
  <Default Extension="xml" ContentType="application/xml"/>
  <Default Extension="rels" ContentType="application/vnd.openxmlformats-package.relationships+xml"/>
  <Default Extension="bin" ContentType="application/vnd.openxmlformats-officedocument.oleObject"/>
  <Override PartName="/ppt/slides/slide17.xml" ContentType="application/vnd.openxmlformats-officedocument.presentationml.slide+xml"/>
  <Override PartName="/ppt/slides/slide16.xml" ContentType="application/vnd.openxmlformats-officedocument.presentationml.slide+xml"/>
  <Override PartName="/ppt/slides/slide15.xml" ContentType="application/vnd.openxmlformats-officedocument.presentationml.slide+xml"/>
  <Override PartName="/ppt/slides/slide14.xml" ContentType="application/vnd.openxmlformats-officedocument.presentationml.slide+xml"/>
  <Override PartName="/ppt/slides/slide13.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6.xml" ContentType="application/vnd.openxmlformats-officedocument.presentationml.slide+xml"/>
  <Override PartName="/ppt/slides/slide3.xml" ContentType="application/vnd.openxmlformats-officedocument.presentationml.slide+xml"/>
  <Override PartName="/ppt/slides/slide1.xml" ContentType="application/vnd.openxmlformats-officedocument.presentationml.slide+xml"/>
  <Override PartName="/ppt/slideLayouts/slideLayout24.xml" ContentType="application/vnd.openxmlformats-officedocument.presentationml.slideLayout+xml"/>
  <Override PartName="/ppt/slideLayouts/slideLayout23.xml" ContentType="application/vnd.openxmlformats-officedocument.presentationml.slideLayout+xml"/>
  <Override PartName="/ppt/slideLayouts/slideLayout18.xml" ContentType="application/vnd.openxmlformats-officedocument.presentationml.slideLayout+xml"/>
  <Override PartName="/ppt/slides/slide2.xml" ContentType="application/vnd.openxmlformats-officedocument.presentationml.slide+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21.xml" ContentType="application/vnd.openxmlformats-officedocument.presentationml.slideLayout+xml"/>
  <Override PartName="/ppt/slideLayouts/slideLayout13.xml" ContentType="application/vnd.openxmlformats-officedocument.presentationml.slideLayout+xml"/>
  <Override PartName="/ppt/slideLayouts/slideLayout12.xml" ContentType="application/vnd.openxmlformats-officedocument.presentationml.slideLayout+xml"/>
  <Override PartName="/ppt/slides/slide18.xml" ContentType="application/vnd.openxmlformats-officedocument.presentationml.slide+xml"/>
  <Override PartName="/ppt/slideLayouts/slideLayout10.xml" ContentType="application/vnd.openxmlformats-officedocument.presentationml.slideLayout+xml"/>
  <Override PartName="/ppt/slideLayouts/slideLayout22.xml" ContentType="application/vnd.openxmlformats-officedocument.presentationml.slideLayout+xml"/>
  <Override PartName="/ppt/slideLayouts/slideLayout4.xml" ContentType="application/vnd.openxmlformats-officedocument.presentationml.slideLayout+xml"/>
  <Override PartName="/ppt/slideLayouts/slideLayout11.xml" ContentType="application/vnd.openxmlformats-officedocument.presentationml.slideLayout+xml"/>
  <Override PartName="/ppt/slideLayouts/slideLayout19.xml" ContentType="application/vnd.openxmlformats-officedocument.presentationml.slideLayout+xml"/>
  <Override PartName="/ppt/slideLayouts/slideLayout3.xml" ContentType="application/vnd.openxmlformats-officedocument.presentationml.slideLayout+xml"/>
  <Override PartName="/ppt/slideLayouts/slideLayout7.xml" ContentType="application/vnd.openxmlformats-officedocument.presentationml.slideLayout+xml"/>
  <Override PartName="/ppt/slideLayouts/slideLayout2.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xml" ContentType="application/vnd.openxmlformats-officedocument.presentationml.slideLayout+xml"/>
  <Override PartName="/ppt/slideLayouts/slideLayout17.xml" ContentType="application/vnd.openxmlformats-officedocument.presentationml.slideLayout+xml"/>
  <Override PartName="/ppt/slideLayouts/slideLayout20.xml" ContentType="application/vnd.openxmlformats-officedocument.presentationml.slideLayout+xml"/>
  <Override PartName="/ppt/slideMasters/slideMaster2.xml" ContentType="application/vnd.openxmlformats-officedocument.presentationml.slideMaster+xml"/>
  <Override PartName="/ppt/theme/theme2.xml" ContentType="application/vnd.openxmlformats-officedocument.theme+xml"/>
  <Override PartName="/ppt/slides/slide8.xml" ContentType="application/vnd.openxmlformats-officedocument.presentationml.slide+xml"/>
  <Override PartName="/ppt/slideLayouts/slideLayout6.xml" ContentType="application/vnd.openxmlformats-officedocument.presentationml.slideLayout+xml"/>
  <Override PartName="/docProps/app.xml" ContentType="application/vnd.openxmlformats-officedocument.extended-properties+xml"/>
  <Override PartName="/ppt/slideLayouts/slideLayout5.xml" ContentType="application/vnd.openxmlformats-officedocument.presentationml.slideLayout+xml"/>
  <Override PartName="/ppt/slides/slide4.xml" ContentType="application/vnd.openxmlformats-officedocument.presentationml.slide+xml"/>
  <Override PartName="/docProps/core.xml" ContentType="application/vnd.openxmlformats-package.core-properties+xml"/>
  <Override PartName="/ppt/slides/slide19.xml" ContentType="application/vnd.openxmlformats-officedocument.presentationml.slide+xml"/>
  <Override PartName="/ppt/viewProps.xml" ContentType="application/vnd.openxmlformats-officedocument.presentationml.viewProps+xml"/>
  <Override PartName="/ppt/slides/slide11.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slides/slide5.xml" ContentType="application/vnd.openxmlformats-officedocument.presentationml.slide+xml"/>
  <Override PartName="/ppt/slideMasters/slideMaster1.xml" ContentType="application/vnd.openxmlformats-officedocument.presentationml.slideMaster+xml"/>
  <Override PartName="/ppt/tableStyles.xml" ContentType="application/vnd.openxmlformats-officedocument.presentationml.tableStyles+xml"/>
  <Override PartName="/ppt/presentation.xml" ContentType="application/vnd.openxmlformats-officedocument.presentationml.presentation.main+xml"/>
  <Override PartName="/ppt/theme/theme1.xml" ContentType="application/vnd.openxmlformats-officedocument.theme+xml"/>
</Types>
</file>

<file path=_rels/.rels><?xml version="1.0" encoding="UTF-8" standalone="yes"?><Relationships xmlns="http://schemas.openxmlformats.org/package/2006/relationships"><Relationship Id="rId3" Type="http://schemas.openxmlformats.org/package/2006/relationships/metadata/core-properties" Target="docProps/core.xml"/><Relationship Id="rId1" Type="http://schemas.openxmlformats.org/officeDocument/2006/relationships/officeDocument" Target="ppt/presentation.xml"/><Relationship Id="rId2"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sldMasterIdLst>
    <p:sldMasterId id="2147483648" r:id="rId1"/>
    <p:sldMasterId id="2147483661" r:id="rId2"/>
  </p:sld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Lst>
  <p:sldSz cx="12192000" cy="6858000"/>
  <p:notesSz cx="12192000" cy="6858000"/>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p:cViewPr>
        <p:scale>
          <a:sx n="0" d="0"/>
          <a:sy n="0" d="0"/>
        </p:scale>
        <p:origin x="0" y="0"/>
      </p:cViewPr>
      <p:guideLst>
        <p:guide pos="3840"/>
        <p:guide pos="2160" orient="horz"/>
      </p:guideLst>
    </p:cSldViewPr>
  </p:slideViewPr>
</p:viewPr>
</file>

<file path=ppt/_rels/presentation.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theme" Target="theme/theme1.xml"/><Relationship Id="rId4" Type="http://schemas.openxmlformats.org/officeDocument/2006/relationships/theme" Target="theme/theme2.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presProps" Target="presProps.xml" /><Relationship Id="rId26" Type="http://schemas.openxmlformats.org/officeDocument/2006/relationships/tableStyles" Target="tableStyles.xml" /><Relationship Id="rId27" Type="http://schemas.openxmlformats.org/officeDocument/2006/relationships/viewProps" Target="viewProps.xml" /></Relationships>
</file>

<file path=ppt/slideLayouts/_rels/slideLayout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blank" userDrawn="1">
  <p:cSld name="Blank Slide">
    <p:spTree>
      <p:nvGrpSpPr>
        <p:cNvPr id="1" name=""/>
        <p:cNvGrpSpPr/>
        <p:nvPr/>
      </p:nvGrpSpPr>
      <p:grpSpPr bwMode="auto">
        <a:xfrm>
          <a:off x="0" y="0"/>
          <a:ext cx="0" cy="0"/>
          <a:chOff x="0" y="0"/>
          <a:chExt cx="0" cy="0"/>
        </a:xfrm>
      </p:grpSpPr>
      <p:sp>
        <p:nvSpPr>
          <p:cNvPr id="2" name="PlaceHolder 1"/>
          <p:cNvSpPr>
            <a:spLocks noGrp="1"/>
          </p:cNvSpPr>
          <p:nvPr>
            <p:ph type="ftr" idx="2"/>
          </p:nvPr>
        </p:nvSpPr>
        <p:spPr bwMode="auto"/>
        <p:txBody>
          <a:bodyPr/>
          <a:p>
            <a:pPr>
              <a:defRPr/>
            </a:pPr>
            <a:r>
              <a:rPr/>
              <a:t>Footer</a:t>
            </a:r>
            <a:endParaRPr/>
          </a:p>
        </p:txBody>
      </p:sp>
      <p:sp>
        <p:nvSpPr>
          <p:cNvPr id="3" name="PlaceHolder 2"/>
          <p:cNvSpPr>
            <a:spLocks noGrp="1"/>
          </p:cNvSpPr>
          <p:nvPr>
            <p:ph type="sldNum" idx="3"/>
          </p:nvPr>
        </p:nvSpPr>
        <p:spPr bwMode="auto"/>
        <p:txBody>
          <a:bodyPr/>
          <a:p>
            <a:pPr>
              <a:defRPr/>
            </a:pPr>
            <a:fld id="{BCF3C5BC-9F44-427F-BE20-A4706B4B1CD7}" type="slidenum">
              <a:rPr/>
              <a:t/>
            </a:fld>
            <a:endParaRPr/>
          </a:p>
        </p:txBody>
      </p:sp>
      <p:sp>
        <p:nvSpPr>
          <p:cNvPr id="4" name="PlaceHolder 3"/>
          <p:cNvSpPr>
            <a:spLocks noGrp="1"/>
          </p:cNvSpPr>
          <p:nvPr>
            <p:ph type="dt" idx="1"/>
          </p:nvPr>
        </p:nvSpPr>
        <p:spPr bwMode="auto"/>
        <p:txBody>
          <a:bodyPr/>
          <a:p>
            <a:pPr>
              <a:defRPr/>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objOverTx" userDrawn="1">
  <p:cSld name="Title, Content over Content">
    <p:spTree>
      <p:nvGrpSpPr>
        <p:cNvPr id="1" name=""/>
        <p:cNvGrpSpPr/>
        <p:nvPr/>
      </p:nvGrpSpPr>
      <p:grpSpPr bwMode="auto">
        <a:xfrm>
          <a:off x="0" y="0"/>
          <a:ext cx="0" cy="0"/>
          <a:chOff x="0" y="0"/>
          <a:chExt cx="0" cy="0"/>
        </a:xfrm>
      </p:grpSpPr>
      <p:sp>
        <p:nvSpPr>
          <p:cNvPr id="27" name="PlaceHolder 1"/>
          <p:cNvSpPr>
            <a:spLocks noGrp="1"/>
          </p:cNvSpPr>
          <p:nvPr>
            <p:ph type="title"/>
          </p:nvPr>
        </p:nvSpPr>
        <p:spPr bwMode="auto">
          <a:xfrm>
            <a:off x="609480" y="273600"/>
            <a:ext cx="10972440" cy="1144800"/>
          </a:xfrm>
          <a:prstGeom prst="rect">
            <a:avLst/>
          </a:prstGeom>
          <a:noFill/>
          <a:ln w="0">
            <a:noFill/>
          </a:ln>
        </p:spPr>
        <p:txBody>
          <a:bodyPr lIns="0" tIns="0" rIns="0" bIns="0" anchor="ctr">
            <a:noAutofit/>
          </a:bodyPr>
          <a:p>
            <a:pPr>
              <a:defRPr/>
            </a:pPr>
            <a:endParaRPr lang="en-US" sz="1400" b="0" strike="noStrike" spc="-1">
              <a:solidFill>
                <a:srgbClr val="000000"/>
              </a:solidFill>
              <a:latin typeface="Arial"/>
            </a:endParaRPr>
          </a:p>
        </p:txBody>
      </p:sp>
      <p:sp>
        <p:nvSpPr>
          <p:cNvPr id="28" name="PlaceHolder 2"/>
          <p:cNvSpPr>
            <a:spLocks noGrp="1"/>
          </p:cNvSpPr>
          <p:nvPr>
            <p:ph/>
          </p:nvPr>
        </p:nvSpPr>
        <p:spPr bwMode="auto">
          <a:xfrm>
            <a:off x="0" y="959400"/>
            <a:ext cx="12191760" cy="2488320"/>
          </a:xfrm>
          <a:prstGeom prst="rect">
            <a:avLst/>
          </a:prstGeom>
          <a:noFill/>
          <a:ln w="0">
            <a:noFill/>
          </a:ln>
        </p:spPr>
        <p:txBody>
          <a:bodyPr lIns="0" tIns="0" rIns="0" bIns="0" anchor="t">
            <a:normAutofit/>
          </a:bodyPr>
          <a:p>
            <a:pPr>
              <a:defRPr/>
            </a:pPr>
            <a:endParaRPr lang="en-US" sz="1400" b="0" strike="noStrike" spc="-1">
              <a:solidFill>
                <a:srgbClr val="000000"/>
              </a:solidFill>
              <a:latin typeface="Arial"/>
            </a:endParaRPr>
          </a:p>
        </p:txBody>
      </p:sp>
      <p:sp>
        <p:nvSpPr>
          <p:cNvPr id="29" name="PlaceHolder 3"/>
          <p:cNvSpPr>
            <a:spLocks noGrp="1"/>
          </p:cNvSpPr>
          <p:nvPr>
            <p:ph/>
          </p:nvPr>
        </p:nvSpPr>
        <p:spPr bwMode="auto">
          <a:xfrm>
            <a:off x="0" y="3684600"/>
            <a:ext cx="12191760" cy="2488320"/>
          </a:xfrm>
          <a:prstGeom prst="rect">
            <a:avLst/>
          </a:prstGeom>
          <a:noFill/>
          <a:ln w="0">
            <a:noFill/>
          </a:ln>
        </p:spPr>
        <p:txBody>
          <a:bodyPr lIns="0" tIns="0" rIns="0" bIns="0" anchor="t">
            <a:normAutofit/>
          </a:bodyPr>
          <a:p>
            <a:pPr>
              <a:defRPr/>
            </a:pPr>
            <a:endParaRPr lang="en-US" sz="1400" b="0" strike="noStrike" spc="-1">
              <a:solidFill>
                <a:srgbClr val="000000"/>
              </a:solidFill>
              <a:latin typeface="Arial"/>
            </a:endParaRPr>
          </a:p>
        </p:txBody>
      </p:sp>
      <p:sp>
        <p:nvSpPr>
          <p:cNvPr id="5" name="PlaceHolder 4"/>
          <p:cNvSpPr>
            <a:spLocks noGrp="1"/>
          </p:cNvSpPr>
          <p:nvPr>
            <p:ph type="ftr" idx="2"/>
          </p:nvPr>
        </p:nvSpPr>
        <p:spPr bwMode="auto"/>
        <p:txBody>
          <a:bodyPr/>
          <a:p>
            <a:pPr>
              <a:defRPr/>
            </a:pPr>
            <a:r>
              <a:rPr/>
              <a:t>Footer</a:t>
            </a:r>
            <a:endParaRPr/>
          </a:p>
        </p:txBody>
      </p:sp>
      <p:sp>
        <p:nvSpPr>
          <p:cNvPr id="6" name="PlaceHolder 5"/>
          <p:cNvSpPr>
            <a:spLocks noGrp="1"/>
          </p:cNvSpPr>
          <p:nvPr>
            <p:ph type="sldNum" idx="3"/>
          </p:nvPr>
        </p:nvSpPr>
        <p:spPr bwMode="auto"/>
        <p:txBody>
          <a:bodyPr/>
          <a:p>
            <a:pPr>
              <a:defRPr/>
            </a:pPr>
            <a:fld id="{CFE67C76-282F-426A-8059-CCF2C973F8DE}" type="slidenum">
              <a:rPr/>
              <a:t/>
            </a:fld>
            <a:endParaRPr/>
          </a:p>
        </p:txBody>
      </p:sp>
      <p:sp>
        <p:nvSpPr>
          <p:cNvPr id="7" name="PlaceHolder 6"/>
          <p:cNvSpPr>
            <a:spLocks noGrp="1"/>
          </p:cNvSpPr>
          <p:nvPr>
            <p:ph type="dt" idx="1"/>
          </p:nvPr>
        </p:nvSpPr>
        <p:spPr bwMode="auto"/>
        <p:txBody>
          <a:bodyPr/>
          <a:p>
            <a:pPr>
              <a:defRPr/>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fourObj" userDrawn="1">
  <p:cSld name="Title, 4 Content">
    <p:spTree>
      <p:nvGrpSpPr>
        <p:cNvPr id="1" name=""/>
        <p:cNvGrpSpPr/>
        <p:nvPr/>
      </p:nvGrpSpPr>
      <p:grpSpPr bwMode="auto">
        <a:xfrm>
          <a:off x="0" y="0"/>
          <a:ext cx="0" cy="0"/>
          <a:chOff x="0" y="0"/>
          <a:chExt cx="0" cy="0"/>
        </a:xfrm>
      </p:grpSpPr>
      <p:sp>
        <p:nvSpPr>
          <p:cNvPr id="30" name="PlaceHolder 1"/>
          <p:cNvSpPr>
            <a:spLocks noGrp="1"/>
          </p:cNvSpPr>
          <p:nvPr>
            <p:ph type="title"/>
          </p:nvPr>
        </p:nvSpPr>
        <p:spPr bwMode="auto">
          <a:xfrm>
            <a:off x="609480" y="273600"/>
            <a:ext cx="10972440" cy="1144800"/>
          </a:xfrm>
          <a:prstGeom prst="rect">
            <a:avLst/>
          </a:prstGeom>
          <a:noFill/>
          <a:ln w="0">
            <a:noFill/>
          </a:ln>
        </p:spPr>
        <p:txBody>
          <a:bodyPr lIns="0" tIns="0" rIns="0" bIns="0" anchor="ctr">
            <a:noAutofit/>
          </a:bodyPr>
          <a:p>
            <a:pPr>
              <a:defRPr/>
            </a:pPr>
            <a:endParaRPr lang="en-US" sz="1400" b="0" strike="noStrike" spc="-1">
              <a:solidFill>
                <a:srgbClr val="000000"/>
              </a:solidFill>
              <a:latin typeface="Arial"/>
            </a:endParaRPr>
          </a:p>
        </p:txBody>
      </p:sp>
      <p:sp>
        <p:nvSpPr>
          <p:cNvPr id="31" name="PlaceHolder 2"/>
          <p:cNvSpPr>
            <a:spLocks noGrp="1"/>
          </p:cNvSpPr>
          <p:nvPr>
            <p:ph/>
          </p:nvPr>
        </p:nvSpPr>
        <p:spPr bwMode="auto">
          <a:xfrm>
            <a:off x="0" y="959400"/>
            <a:ext cx="5949360" cy="2488320"/>
          </a:xfrm>
          <a:prstGeom prst="rect">
            <a:avLst/>
          </a:prstGeom>
          <a:noFill/>
          <a:ln w="0">
            <a:noFill/>
          </a:ln>
        </p:spPr>
        <p:txBody>
          <a:bodyPr lIns="0" tIns="0" rIns="0" bIns="0" anchor="t">
            <a:normAutofit/>
          </a:bodyPr>
          <a:p>
            <a:pPr>
              <a:defRPr/>
            </a:pPr>
            <a:endParaRPr lang="en-US" sz="1400" b="0" strike="noStrike" spc="-1">
              <a:solidFill>
                <a:srgbClr val="000000"/>
              </a:solidFill>
              <a:latin typeface="Arial"/>
            </a:endParaRPr>
          </a:p>
        </p:txBody>
      </p:sp>
      <p:sp>
        <p:nvSpPr>
          <p:cNvPr id="32" name="PlaceHolder 3"/>
          <p:cNvSpPr>
            <a:spLocks noGrp="1"/>
          </p:cNvSpPr>
          <p:nvPr>
            <p:ph/>
          </p:nvPr>
        </p:nvSpPr>
        <p:spPr bwMode="auto">
          <a:xfrm>
            <a:off x="6247080" y="959400"/>
            <a:ext cx="5949360" cy="2488320"/>
          </a:xfrm>
          <a:prstGeom prst="rect">
            <a:avLst/>
          </a:prstGeom>
          <a:noFill/>
          <a:ln w="0">
            <a:noFill/>
          </a:ln>
        </p:spPr>
        <p:txBody>
          <a:bodyPr lIns="0" tIns="0" rIns="0" bIns="0" anchor="t">
            <a:normAutofit/>
          </a:bodyPr>
          <a:p>
            <a:pPr>
              <a:defRPr/>
            </a:pPr>
            <a:endParaRPr lang="en-US" sz="1400" b="0" strike="noStrike" spc="-1">
              <a:solidFill>
                <a:srgbClr val="000000"/>
              </a:solidFill>
              <a:latin typeface="Arial"/>
            </a:endParaRPr>
          </a:p>
        </p:txBody>
      </p:sp>
      <p:sp>
        <p:nvSpPr>
          <p:cNvPr id="33" name="PlaceHolder 4"/>
          <p:cNvSpPr>
            <a:spLocks noGrp="1"/>
          </p:cNvSpPr>
          <p:nvPr>
            <p:ph/>
          </p:nvPr>
        </p:nvSpPr>
        <p:spPr bwMode="auto">
          <a:xfrm>
            <a:off x="0" y="3684600"/>
            <a:ext cx="5949360" cy="2488320"/>
          </a:xfrm>
          <a:prstGeom prst="rect">
            <a:avLst/>
          </a:prstGeom>
          <a:noFill/>
          <a:ln w="0">
            <a:noFill/>
          </a:ln>
        </p:spPr>
        <p:txBody>
          <a:bodyPr lIns="0" tIns="0" rIns="0" bIns="0" anchor="t">
            <a:normAutofit/>
          </a:bodyPr>
          <a:p>
            <a:pPr>
              <a:defRPr/>
            </a:pPr>
            <a:endParaRPr lang="en-US" sz="1400" b="0" strike="noStrike" spc="-1">
              <a:solidFill>
                <a:srgbClr val="000000"/>
              </a:solidFill>
              <a:latin typeface="Arial"/>
            </a:endParaRPr>
          </a:p>
        </p:txBody>
      </p:sp>
      <p:sp>
        <p:nvSpPr>
          <p:cNvPr id="34" name="PlaceHolder 5"/>
          <p:cNvSpPr>
            <a:spLocks noGrp="1"/>
          </p:cNvSpPr>
          <p:nvPr>
            <p:ph/>
          </p:nvPr>
        </p:nvSpPr>
        <p:spPr bwMode="auto">
          <a:xfrm>
            <a:off x="6247080" y="3684600"/>
            <a:ext cx="5949360" cy="2488320"/>
          </a:xfrm>
          <a:prstGeom prst="rect">
            <a:avLst/>
          </a:prstGeom>
          <a:noFill/>
          <a:ln w="0">
            <a:noFill/>
          </a:ln>
        </p:spPr>
        <p:txBody>
          <a:bodyPr lIns="0" tIns="0" rIns="0" bIns="0" anchor="t">
            <a:normAutofit/>
          </a:bodyPr>
          <a:p>
            <a:pPr>
              <a:defRPr/>
            </a:pPr>
            <a:endParaRPr lang="en-US" sz="1400" b="0" strike="noStrike" spc="-1">
              <a:solidFill>
                <a:srgbClr val="000000"/>
              </a:solidFill>
              <a:latin typeface="Arial"/>
            </a:endParaRPr>
          </a:p>
        </p:txBody>
      </p:sp>
      <p:sp>
        <p:nvSpPr>
          <p:cNvPr id="7" name="PlaceHolder 6"/>
          <p:cNvSpPr>
            <a:spLocks noGrp="1"/>
          </p:cNvSpPr>
          <p:nvPr>
            <p:ph type="ftr" idx="2"/>
          </p:nvPr>
        </p:nvSpPr>
        <p:spPr bwMode="auto"/>
        <p:txBody>
          <a:bodyPr/>
          <a:p>
            <a:pPr>
              <a:defRPr/>
            </a:pPr>
            <a:r>
              <a:rPr/>
              <a:t>Footer</a:t>
            </a:r>
            <a:endParaRPr/>
          </a:p>
        </p:txBody>
      </p:sp>
      <p:sp>
        <p:nvSpPr>
          <p:cNvPr id="8" name="PlaceHolder 7"/>
          <p:cNvSpPr>
            <a:spLocks noGrp="1"/>
          </p:cNvSpPr>
          <p:nvPr>
            <p:ph type="sldNum" idx="3"/>
          </p:nvPr>
        </p:nvSpPr>
        <p:spPr bwMode="auto"/>
        <p:txBody>
          <a:bodyPr/>
          <a:p>
            <a:pPr>
              <a:defRPr/>
            </a:pPr>
            <a:fld id="{F514D500-A52B-42C1-838E-15157D3A6FAC}" type="slidenum">
              <a:rPr/>
              <a:t/>
            </a:fld>
            <a:endParaRPr/>
          </a:p>
        </p:txBody>
      </p:sp>
      <p:sp>
        <p:nvSpPr>
          <p:cNvPr id="9" name="PlaceHolder 8"/>
          <p:cNvSpPr>
            <a:spLocks noGrp="1"/>
          </p:cNvSpPr>
          <p:nvPr>
            <p:ph type="dt" idx="1"/>
          </p:nvPr>
        </p:nvSpPr>
        <p:spPr bwMode="auto"/>
        <p:txBody>
          <a:bodyPr/>
          <a:p>
            <a:pPr>
              <a:defRPr/>
            </a:pP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blank" userDrawn="1">
  <p:cSld name="Title, 6 Content">
    <p:spTree>
      <p:nvGrpSpPr>
        <p:cNvPr id="1" name=""/>
        <p:cNvGrpSpPr/>
        <p:nvPr/>
      </p:nvGrpSpPr>
      <p:grpSpPr bwMode="auto">
        <a:xfrm>
          <a:off x="0" y="0"/>
          <a:ext cx="0" cy="0"/>
          <a:chOff x="0" y="0"/>
          <a:chExt cx="0" cy="0"/>
        </a:xfrm>
      </p:grpSpPr>
      <p:sp>
        <p:nvSpPr>
          <p:cNvPr id="35" name="PlaceHolder 1"/>
          <p:cNvSpPr>
            <a:spLocks noGrp="1"/>
          </p:cNvSpPr>
          <p:nvPr>
            <p:ph type="title"/>
          </p:nvPr>
        </p:nvSpPr>
        <p:spPr bwMode="auto">
          <a:xfrm>
            <a:off x="609480" y="273600"/>
            <a:ext cx="10972440" cy="1144800"/>
          </a:xfrm>
          <a:prstGeom prst="rect">
            <a:avLst/>
          </a:prstGeom>
          <a:noFill/>
          <a:ln w="0">
            <a:noFill/>
          </a:ln>
        </p:spPr>
        <p:txBody>
          <a:bodyPr lIns="0" tIns="0" rIns="0" bIns="0" anchor="ctr">
            <a:noAutofit/>
          </a:bodyPr>
          <a:p>
            <a:pPr>
              <a:defRPr/>
            </a:pPr>
            <a:endParaRPr lang="en-US" sz="1400" b="0" strike="noStrike" spc="-1">
              <a:solidFill>
                <a:srgbClr val="000000"/>
              </a:solidFill>
              <a:latin typeface="Arial"/>
            </a:endParaRPr>
          </a:p>
        </p:txBody>
      </p:sp>
      <p:sp>
        <p:nvSpPr>
          <p:cNvPr id="36" name="PlaceHolder 2"/>
          <p:cNvSpPr>
            <a:spLocks noGrp="1"/>
          </p:cNvSpPr>
          <p:nvPr>
            <p:ph/>
          </p:nvPr>
        </p:nvSpPr>
        <p:spPr bwMode="auto">
          <a:xfrm>
            <a:off x="0" y="959400"/>
            <a:ext cx="3925440" cy="2488320"/>
          </a:xfrm>
          <a:prstGeom prst="rect">
            <a:avLst/>
          </a:prstGeom>
          <a:noFill/>
          <a:ln w="0">
            <a:noFill/>
          </a:ln>
        </p:spPr>
        <p:txBody>
          <a:bodyPr lIns="0" tIns="0" rIns="0" bIns="0" anchor="t">
            <a:normAutofit/>
          </a:bodyPr>
          <a:p>
            <a:pPr>
              <a:defRPr/>
            </a:pPr>
            <a:endParaRPr lang="en-US" sz="1400" b="0" strike="noStrike" spc="-1">
              <a:solidFill>
                <a:srgbClr val="000000"/>
              </a:solidFill>
              <a:latin typeface="Arial"/>
            </a:endParaRPr>
          </a:p>
        </p:txBody>
      </p:sp>
      <p:sp>
        <p:nvSpPr>
          <p:cNvPr id="37" name="PlaceHolder 3"/>
          <p:cNvSpPr>
            <a:spLocks noGrp="1"/>
          </p:cNvSpPr>
          <p:nvPr>
            <p:ph/>
          </p:nvPr>
        </p:nvSpPr>
        <p:spPr bwMode="auto">
          <a:xfrm>
            <a:off x="4122000" y="959400"/>
            <a:ext cx="3925440" cy="2488320"/>
          </a:xfrm>
          <a:prstGeom prst="rect">
            <a:avLst/>
          </a:prstGeom>
          <a:noFill/>
          <a:ln w="0">
            <a:noFill/>
          </a:ln>
        </p:spPr>
        <p:txBody>
          <a:bodyPr lIns="0" tIns="0" rIns="0" bIns="0" anchor="t">
            <a:normAutofit/>
          </a:bodyPr>
          <a:p>
            <a:pPr>
              <a:defRPr/>
            </a:pPr>
            <a:endParaRPr lang="en-US" sz="1400" b="0" strike="noStrike" spc="-1">
              <a:solidFill>
                <a:srgbClr val="000000"/>
              </a:solidFill>
              <a:latin typeface="Arial"/>
            </a:endParaRPr>
          </a:p>
        </p:txBody>
      </p:sp>
      <p:sp>
        <p:nvSpPr>
          <p:cNvPr id="38" name="PlaceHolder 4"/>
          <p:cNvSpPr>
            <a:spLocks noGrp="1"/>
          </p:cNvSpPr>
          <p:nvPr>
            <p:ph/>
          </p:nvPr>
        </p:nvSpPr>
        <p:spPr bwMode="auto">
          <a:xfrm>
            <a:off x="8244360" y="959400"/>
            <a:ext cx="3925440" cy="2488320"/>
          </a:xfrm>
          <a:prstGeom prst="rect">
            <a:avLst/>
          </a:prstGeom>
          <a:noFill/>
          <a:ln w="0">
            <a:noFill/>
          </a:ln>
        </p:spPr>
        <p:txBody>
          <a:bodyPr lIns="0" tIns="0" rIns="0" bIns="0" anchor="t">
            <a:normAutofit/>
          </a:bodyPr>
          <a:p>
            <a:pPr>
              <a:defRPr/>
            </a:pPr>
            <a:endParaRPr lang="en-US" sz="1400" b="0" strike="noStrike" spc="-1">
              <a:solidFill>
                <a:srgbClr val="000000"/>
              </a:solidFill>
              <a:latin typeface="Arial"/>
            </a:endParaRPr>
          </a:p>
        </p:txBody>
      </p:sp>
      <p:sp>
        <p:nvSpPr>
          <p:cNvPr id="39" name="PlaceHolder 5"/>
          <p:cNvSpPr>
            <a:spLocks noGrp="1"/>
          </p:cNvSpPr>
          <p:nvPr>
            <p:ph/>
          </p:nvPr>
        </p:nvSpPr>
        <p:spPr bwMode="auto">
          <a:xfrm>
            <a:off x="0" y="3684600"/>
            <a:ext cx="3925440" cy="2488320"/>
          </a:xfrm>
          <a:prstGeom prst="rect">
            <a:avLst/>
          </a:prstGeom>
          <a:noFill/>
          <a:ln w="0">
            <a:noFill/>
          </a:ln>
        </p:spPr>
        <p:txBody>
          <a:bodyPr lIns="0" tIns="0" rIns="0" bIns="0" anchor="t">
            <a:normAutofit/>
          </a:bodyPr>
          <a:p>
            <a:pPr>
              <a:defRPr/>
            </a:pPr>
            <a:endParaRPr lang="en-US" sz="1400" b="0" strike="noStrike" spc="-1">
              <a:solidFill>
                <a:srgbClr val="000000"/>
              </a:solidFill>
              <a:latin typeface="Arial"/>
            </a:endParaRPr>
          </a:p>
        </p:txBody>
      </p:sp>
      <p:sp>
        <p:nvSpPr>
          <p:cNvPr id="40" name="PlaceHolder 6"/>
          <p:cNvSpPr>
            <a:spLocks noGrp="1"/>
          </p:cNvSpPr>
          <p:nvPr>
            <p:ph/>
          </p:nvPr>
        </p:nvSpPr>
        <p:spPr bwMode="auto">
          <a:xfrm>
            <a:off x="4122000" y="3684600"/>
            <a:ext cx="3925440" cy="2488320"/>
          </a:xfrm>
          <a:prstGeom prst="rect">
            <a:avLst/>
          </a:prstGeom>
          <a:noFill/>
          <a:ln w="0">
            <a:noFill/>
          </a:ln>
        </p:spPr>
        <p:txBody>
          <a:bodyPr lIns="0" tIns="0" rIns="0" bIns="0" anchor="t">
            <a:normAutofit/>
          </a:bodyPr>
          <a:p>
            <a:pPr>
              <a:defRPr/>
            </a:pPr>
            <a:endParaRPr lang="en-US" sz="1400" b="0" strike="noStrike" spc="-1">
              <a:solidFill>
                <a:srgbClr val="000000"/>
              </a:solidFill>
              <a:latin typeface="Arial"/>
            </a:endParaRPr>
          </a:p>
        </p:txBody>
      </p:sp>
      <p:sp>
        <p:nvSpPr>
          <p:cNvPr id="41" name="PlaceHolder 7"/>
          <p:cNvSpPr>
            <a:spLocks noGrp="1"/>
          </p:cNvSpPr>
          <p:nvPr>
            <p:ph/>
          </p:nvPr>
        </p:nvSpPr>
        <p:spPr bwMode="auto">
          <a:xfrm>
            <a:off x="8244360" y="3684600"/>
            <a:ext cx="3925440" cy="2488320"/>
          </a:xfrm>
          <a:prstGeom prst="rect">
            <a:avLst/>
          </a:prstGeom>
          <a:noFill/>
          <a:ln w="0">
            <a:noFill/>
          </a:ln>
        </p:spPr>
        <p:txBody>
          <a:bodyPr lIns="0" tIns="0" rIns="0" bIns="0" anchor="t">
            <a:normAutofit/>
          </a:bodyPr>
          <a:p>
            <a:pPr>
              <a:defRPr/>
            </a:pPr>
            <a:endParaRPr lang="en-US" sz="1400" b="0" strike="noStrike" spc="-1">
              <a:solidFill>
                <a:srgbClr val="000000"/>
              </a:solidFill>
              <a:latin typeface="Arial"/>
            </a:endParaRPr>
          </a:p>
        </p:txBody>
      </p:sp>
      <p:sp>
        <p:nvSpPr>
          <p:cNvPr id="9" name="PlaceHolder 8"/>
          <p:cNvSpPr>
            <a:spLocks noGrp="1"/>
          </p:cNvSpPr>
          <p:nvPr>
            <p:ph type="ftr" idx="2"/>
          </p:nvPr>
        </p:nvSpPr>
        <p:spPr bwMode="auto"/>
        <p:txBody>
          <a:bodyPr/>
          <a:p>
            <a:pPr>
              <a:defRPr/>
            </a:pPr>
            <a:r>
              <a:rPr/>
              <a:t>Footer</a:t>
            </a:r>
            <a:endParaRPr/>
          </a:p>
        </p:txBody>
      </p:sp>
      <p:sp>
        <p:nvSpPr>
          <p:cNvPr id="10" name="PlaceHolder 9"/>
          <p:cNvSpPr>
            <a:spLocks noGrp="1"/>
          </p:cNvSpPr>
          <p:nvPr>
            <p:ph type="sldNum" idx="3"/>
          </p:nvPr>
        </p:nvSpPr>
        <p:spPr bwMode="auto"/>
        <p:txBody>
          <a:bodyPr/>
          <a:p>
            <a:pPr>
              <a:defRPr/>
            </a:pPr>
            <a:fld id="{1FD35D70-9331-4341-B56F-1A79143FF12A}" type="slidenum">
              <a:rPr/>
              <a:t/>
            </a:fld>
            <a:endParaRPr/>
          </a:p>
        </p:txBody>
      </p:sp>
      <p:sp>
        <p:nvSpPr>
          <p:cNvPr id="11" name="PlaceHolder 10"/>
          <p:cNvSpPr>
            <a:spLocks noGrp="1"/>
          </p:cNvSpPr>
          <p:nvPr>
            <p:ph type="dt" idx="1"/>
          </p:nvPr>
        </p:nvSpPr>
        <p:spPr bwMode="auto"/>
        <p:txBody>
          <a:bodyPr/>
          <a:p>
            <a:pPr>
              <a:defRPr/>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blank" userDrawn="1">
  <p:cSld name="Blank Slide">
    <p:spTree>
      <p:nvGrpSpPr>
        <p:cNvPr id="1" name=""/>
        <p:cNvGrpSpPr/>
        <p:nvPr/>
      </p:nvGrpSpPr>
      <p:grpSpPr bwMode="auto">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tx" userDrawn="1">
  <p:cSld name="Title Slide">
    <p:spTree>
      <p:nvGrpSpPr>
        <p:cNvPr id="1" name=""/>
        <p:cNvGrpSpPr/>
        <p:nvPr/>
      </p:nvGrpSpPr>
      <p:grpSpPr bwMode="auto">
        <a:xfrm>
          <a:off x="0" y="0"/>
          <a:ext cx="0" cy="0"/>
          <a:chOff x="0" y="0"/>
          <a:chExt cx="0" cy="0"/>
        </a:xfrm>
      </p:grpSpPr>
      <p:sp>
        <p:nvSpPr>
          <p:cNvPr id="44" name="PlaceHolder 1"/>
          <p:cNvSpPr>
            <a:spLocks noGrp="1"/>
          </p:cNvSpPr>
          <p:nvPr>
            <p:ph type="title"/>
          </p:nvPr>
        </p:nvSpPr>
        <p:spPr bwMode="auto">
          <a:xfrm>
            <a:off x="609480" y="273600"/>
            <a:ext cx="10972440" cy="1144800"/>
          </a:xfrm>
          <a:prstGeom prst="rect">
            <a:avLst/>
          </a:prstGeom>
          <a:noFill/>
          <a:ln w="0">
            <a:noFill/>
          </a:ln>
        </p:spPr>
        <p:txBody>
          <a:bodyPr lIns="0" tIns="0" rIns="0" bIns="0" anchor="ctr">
            <a:noAutofit/>
          </a:bodyPr>
          <a:p>
            <a:pPr>
              <a:defRPr/>
            </a:pPr>
            <a:endParaRPr lang="en-US" sz="1400" b="0" strike="noStrike" spc="-1">
              <a:solidFill>
                <a:srgbClr val="000000"/>
              </a:solidFill>
              <a:latin typeface="Arial"/>
            </a:endParaRPr>
          </a:p>
        </p:txBody>
      </p:sp>
      <p:sp>
        <p:nvSpPr>
          <p:cNvPr id="45" name="PlaceHolder 2"/>
          <p:cNvSpPr>
            <a:spLocks noGrp="1"/>
          </p:cNvSpPr>
          <p:nvPr>
            <p:ph type="subTitle"/>
          </p:nvPr>
        </p:nvSpPr>
        <p:spPr bwMode="auto">
          <a:xfrm>
            <a:off x="0" y="959400"/>
            <a:ext cx="12191760" cy="5217120"/>
          </a:xfrm>
          <a:prstGeom prst="rect">
            <a:avLst/>
          </a:prstGeom>
          <a:noFill/>
          <a:ln w="0">
            <a:noFill/>
          </a:ln>
        </p:spPr>
        <p:txBody>
          <a:bodyPr lIns="0" tIns="0" rIns="0" bIns="0" anchor="ctr">
            <a:noAutofit/>
          </a:bodyPr>
          <a:p>
            <a:pPr algn="ctr">
              <a:buNone/>
              <a:defRPr/>
            </a:pPr>
            <a:endParaRPr lang="en-US" sz="3200" b="0" strike="noStrike" spc="-1">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obj" userDrawn="1">
  <p:cSld name="Title, Content">
    <p:spTree>
      <p:nvGrpSpPr>
        <p:cNvPr id="1" name=""/>
        <p:cNvGrpSpPr/>
        <p:nvPr/>
      </p:nvGrpSpPr>
      <p:grpSpPr bwMode="auto">
        <a:xfrm>
          <a:off x="0" y="0"/>
          <a:ext cx="0" cy="0"/>
          <a:chOff x="0" y="0"/>
          <a:chExt cx="0" cy="0"/>
        </a:xfrm>
      </p:grpSpPr>
      <p:sp>
        <p:nvSpPr>
          <p:cNvPr id="46" name="PlaceHolder 1"/>
          <p:cNvSpPr>
            <a:spLocks noGrp="1"/>
          </p:cNvSpPr>
          <p:nvPr>
            <p:ph type="title"/>
          </p:nvPr>
        </p:nvSpPr>
        <p:spPr bwMode="auto">
          <a:xfrm>
            <a:off x="609480" y="273600"/>
            <a:ext cx="10972440" cy="1144800"/>
          </a:xfrm>
          <a:prstGeom prst="rect">
            <a:avLst/>
          </a:prstGeom>
          <a:noFill/>
          <a:ln w="0">
            <a:noFill/>
          </a:ln>
        </p:spPr>
        <p:txBody>
          <a:bodyPr lIns="0" tIns="0" rIns="0" bIns="0" anchor="ctr">
            <a:noAutofit/>
          </a:bodyPr>
          <a:p>
            <a:pPr>
              <a:defRPr/>
            </a:pPr>
            <a:endParaRPr lang="en-US" sz="1400" b="0" strike="noStrike" spc="-1">
              <a:solidFill>
                <a:srgbClr val="000000"/>
              </a:solidFill>
              <a:latin typeface="Arial"/>
            </a:endParaRPr>
          </a:p>
        </p:txBody>
      </p:sp>
      <p:sp>
        <p:nvSpPr>
          <p:cNvPr id="47" name="PlaceHolder 2"/>
          <p:cNvSpPr>
            <a:spLocks noGrp="1"/>
          </p:cNvSpPr>
          <p:nvPr>
            <p:ph/>
          </p:nvPr>
        </p:nvSpPr>
        <p:spPr bwMode="auto">
          <a:xfrm>
            <a:off x="0" y="959400"/>
            <a:ext cx="12191760" cy="5217120"/>
          </a:xfrm>
          <a:prstGeom prst="rect">
            <a:avLst/>
          </a:prstGeom>
          <a:noFill/>
          <a:ln w="0">
            <a:noFill/>
          </a:ln>
        </p:spPr>
        <p:txBody>
          <a:bodyPr lIns="0" tIns="0" rIns="0" bIns="0" anchor="t">
            <a:normAutofit/>
          </a:bodyPr>
          <a:p>
            <a:pPr>
              <a:defRPr/>
            </a:pPr>
            <a:endParaRPr lang="en-US" sz="1400" b="0" strike="noStrike" spc="-1">
              <a:solidFill>
                <a:srgbClr val="000000"/>
              </a:solidFill>
              <a:latin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twoObj" userDrawn="1">
  <p:cSld name="Title, 2 Content">
    <p:spTree>
      <p:nvGrpSpPr>
        <p:cNvPr id="1" name=""/>
        <p:cNvGrpSpPr/>
        <p:nvPr/>
      </p:nvGrpSpPr>
      <p:grpSpPr bwMode="auto">
        <a:xfrm>
          <a:off x="0" y="0"/>
          <a:ext cx="0" cy="0"/>
          <a:chOff x="0" y="0"/>
          <a:chExt cx="0" cy="0"/>
        </a:xfrm>
      </p:grpSpPr>
      <p:sp>
        <p:nvSpPr>
          <p:cNvPr id="48" name="PlaceHolder 1"/>
          <p:cNvSpPr>
            <a:spLocks noGrp="1"/>
          </p:cNvSpPr>
          <p:nvPr>
            <p:ph type="title"/>
          </p:nvPr>
        </p:nvSpPr>
        <p:spPr bwMode="auto">
          <a:xfrm>
            <a:off x="609480" y="273600"/>
            <a:ext cx="10972440" cy="1144800"/>
          </a:xfrm>
          <a:prstGeom prst="rect">
            <a:avLst/>
          </a:prstGeom>
          <a:noFill/>
          <a:ln w="0">
            <a:noFill/>
          </a:ln>
        </p:spPr>
        <p:txBody>
          <a:bodyPr lIns="0" tIns="0" rIns="0" bIns="0" anchor="ctr">
            <a:noAutofit/>
          </a:bodyPr>
          <a:p>
            <a:pPr>
              <a:defRPr/>
            </a:pPr>
            <a:endParaRPr lang="en-US" sz="1400" b="0" strike="noStrike" spc="-1">
              <a:solidFill>
                <a:srgbClr val="000000"/>
              </a:solidFill>
              <a:latin typeface="Arial"/>
            </a:endParaRPr>
          </a:p>
        </p:txBody>
      </p:sp>
      <p:sp>
        <p:nvSpPr>
          <p:cNvPr id="49" name="PlaceHolder 2"/>
          <p:cNvSpPr>
            <a:spLocks noGrp="1"/>
          </p:cNvSpPr>
          <p:nvPr>
            <p:ph/>
          </p:nvPr>
        </p:nvSpPr>
        <p:spPr bwMode="auto">
          <a:xfrm>
            <a:off x="0" y="959400"/>
            <a:ext cx="5949360" cy="5217120"/>
          </a:xfrm>
          <a:prstGeom prst="rect">
            <a:avLst/>
          </a:prstGeom>
          <a:noFill/>
          <a:ln w="0">
            <a:noFill/>
          </a:ln>
        </p:spPr>
        <p:txBody>
          <a:bodyPr lIns="0" tIns="0" rIns="0" bIns="0" anchor="t">
            <a:normAutofit/>
          </a:bodyPr>
          <a:p>
            <a:pPr>
              <a:defRPr/>
            </a:pPr>
            <a:endParaRPr lang="en-US" sz="1400" b="0" strike="noStrike" spc="-1">
              <a:solidFill>
                <a:srgbClr val="000000"/>
              </a:solidFill>
              <a:latin typeface="Arial"/>
            </a:endParaRPr>
          </a:p>
        </p:txBody>
      </p:sp>
      <p:sp>
        <p:nvSpPr>
          <p:cNvPr id="50" name="PlaceHolder 3"/>
          <p:cNvSpPr>
            <a:spLocks noGrp="1"/>
          </p:cNvSpPr>
          <p:nvPr>
            <p:ph/>
          </p:nvPr>
        </p:nvSpPr>
        <p:spPr bwMode="auto">
          <a:xfrm>
            <a:off x="6247080" y="959400"/>
            <a:ext cx="5949360" cy="5217120"/>
          </a:xfrm>
          <a:prstGeom prst="rect">
            <a:avLst/>
          </a:prstGeom>
          <a:noFill/>
          <a:ln w="0">
            <a:noFill/>
          </a:ln>
        </p:spPr>
        <p:txBody>
          <a:bodyPr lIns="0" tIns="0" rIns="0" bIns="0" anchor="t">
            <a:normAutofit/>
          </a:bodyPr>
          <a:p>
            <a:pPr>
              <a:defRPr/>
            </a:pPr>
            <a:endParaRPr lang="en-US" sz="1400" b="0" strike="noStrike" spc="-1">
              <a:solidFill>
                <a:srgbClr val="000000"/>
              </a:solidFill>
              <a:latin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titleOnly" userDrawn="1">
  <p:cSld name="Title Only">
    <p:spTree>
      <p:nvGrpSpPr>
        <p:cNvPr id="1" name=""/>
        <p:cNvGrpSpPr/>
        <p:nvPr/>
      </p:nvGrpSpPr>
      <p:grpSpPr bwMode="auto">
        <a:xfrm>
          <a:off x="0" y="0"/>
          <a:ext cx="0" cy="0"/>
          <a:chOff x="0" y="0"/>
          <a:chExt cx="0" cy="0"/>
        </a:xfrm>
      </p:grpSpPr>
      <p:sp>
        <p:nvSpPr>
          <p:cNvPr id="51" name="PlaceHolder 1"/>
          <p:cNvSpPr>
            <a:spLocks noGrp="1"/>
          </p:cNvSpPr>
          <p:nvPr>
            <p:ph type="title"/>
          </p:nvPr>
        </p:nvSpPr>
        <p:spPr bwMode="auto">
          <a:xfrm>
            <a:off x="609480" y="273600"/>
            <a:ext cx="10972440" cy="1144800"/>
          </a:xfrm>
          <a:prstGeom prst="rect">
            <a:avLst/>
          </a:prstGeom>
          <a:noFill/>
          <a:ln w="0">
            <a:noFill/>
          </a:ln>
        </p:spPr>
        <p:txBody>
          <a:bodyPr lIns="0" tIns="0" rIns="0" bIns="0" anchor="ctr">
            <a:noAutofit/>
          </a:bodyPr>
          <a:p>
            <a:pPr>
              <a:defRPr/>
            </a:pPr>
            <a:endParaRPr lang="en-US" sz="1400" b="0" strike="noStrike" spc="-1">
              <a:solidFill>
                <a:srgbClr val="000000"/>
              </a:solidFill>
              <a:latin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objOnly" userDrawn="1">
  <p:cSld name="Centered Text">
    <p:spTree>
      <p:nvGrpSpPr>
        <p:cNvPr id="1" name=""/>
        <p:cNvGrpSpPr/>
        <p:nvPr/>
      </p:nvGrpSpPr>
      <p:grpSpPr bwMode="auto">
        <a:xfrm>
          <a:off x="0" y="0"/>
          <a:ext cx="0" cy="0"/>
          <a:chOff x="0" y="0"/>
          <a:chExt cx="0" cy="0"/>
        </a:xfrm>
      </p:grpSpPr>
      <p:sp>
        <p:nvSpPr>
          <p:cNvPr id="52" name="PlaceHolder 1"/>
          <p:cNvSpPr>
            <a:spLocks noGrp="1"/>
          </p:cNvSpPr>
          <p:nvPr>
            <p:ph type="subTitle"/>
          </p:nvPr>
        </p:nvSpPr>
        <p:spPr bwMode="auto">
          <a:xfrm>
            <a:off x="609480" y="273600"/>
            <a:ext cx="10972440" cy="5307840"/>
          </a:xfrm>
          <a:prstGeom prst="rect">
            <a:avLst/>
          </a:prstGeom>
          <a:noFill/>
          <a:ln w="0">
            <a:noFill/>
          </a:ln>
        </p:spPr>
        <p:txBody>
          <a:bodyPr lIns="0" tIns="0" rIns="0" bIns="0" anchor="ctr">
            <a:noAutofit/>
          </a:bodyPr>
          <a:p>
            <a:pPr algn="ctr">
              <a:buNone/>
              <a:defRPr/>
            </a:pPr>
            <a:endParaRPr lang="en-US" sz="3200" b="0" strike="noStrike" spc="-1">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twoObjAndObj" userDrawn="1">
  <p:cSld name="Title, 2 Content and Content">
    <p:spTree>
      <p:nvGrpSpPr>
        <p:cNvPr id="1" name=""/>
        <p:cNvGrpSpPr/>
        <p:nvPr/>
      </p:nvGrpSpPr>
      <p:grpSpPr bwMode="auto">
        <a:xfrm>
          <a:off x="0" y="0"/>
          <a:ext cx="0" cy="0"/>
          <a:chOff x="0" y="0"/>
          <a:chExt cx="0" cy="0"/>
        </a:xfrm>
      </p:grpSpPr>
      <p:sp>
        <p:nvSpPr>
          <p:cNvPr id="53" name="PlaceHolder 1"/>
          <p:cNvSpPr>
            <a:spLocks noGrp="1"/>
          </p:cNvSpPr>
          <p:nvPr>
            <p:ph type="title"/>
          </p:nvPr>
        </p:nvSpPr>
        <p:spPr bwMode="auto">
          <a:xfrm>
            <a:off x="609480" y="273600"/>
            <a:ext cx="10972440" cy="1144800"/>
          </a:xfrm>
          <a:prstGeom prst="rect">
            <a:avLst/>
          </a:prstGeom>
          <a:noFill/>
          <a:ln w="0">
            <a:noFill/>
          </a:ln>
        </p:spPr>
        <p:txBody>
          <a:bodyPr lIns="0" tIns="0" rIns="0" bIns="0" anchor="ctr">
            <a:noAutofit/>
          </a:bodyPr>
          <a:p>
            <a:pPr>
              <a:defRPr/>
            </a:pPr>
            <a:endParaRPr lang="en-US" sz="1400" b="0" strike="noStrike" spc="-1">
              <a:solidFill>
                <a:srgbClr val="000000"/>
              </a:solidFill>
              <a:latin typeface="Arial"/>
            </a:endParaRPr>
          </a:p>
        </p:txBody>
      </p:sp>
      <p:sp>
        <p:nvSpPr>
          <p:cNvPr id="54" name="PlaceHolder 2"/>
          <p:cNvSpPr>
            <a:spLocks noGrp="1"/>
          </p:cNvSpPr>
          <p:nvPr>
            <p:ph/>
          </p:nvPr>
        </p:nvSpPr>
        <p:spPr bwMode="auto">
          <a:xfrm>
            <a:off x="0" y="959400"/>
            <a:ext cx="5949360" cy="2488320"/>
          </a:xfrm>
          <a:prstGeom prst="rect">
            <a:avLst/>
          </a:prstGeom>
          <a:noFill/>
          <a:ln w="0">
            <a:noFill/>
          </a:ln>
        </p:spPr>
        <p:txBody>
          <a:bodyPr lIns="0" tIns="0" rIns="0" bIns="0" anchor="t">
            <a:normAutofit/>
          </a:bodyPr>
          <a:p>
            <a:pPr>
              <a:defRPr/>
            </a:pPr>
            <a:endParaRPr lang="en-US" sz="1400" b="0" strike="noStrike" spc="-1">
              <a:solidFill>
                <a:srgbClr val="000000"/>
              </a:solidFill>
              <a:latin typeface="Arial"/>
            </a:endParaRPr>
          </a:p>
        </p:txBody>
      </p:sp>
      <p:sp>
        <p:nvSpPr>
          <p:cNvPr id="55" name="PlaceHolder 3"/>
          <p:cNvSpPr>
            <a:spLocks noGrp="1"/>
          </p:cNvSpPr>
          <p:nvPr>
            <p:ph/>
          </p:nvPr>
        </p:nvSpPr>
        <p:spPr bwMode="auto">
          <a:xfrm>
            <a:off x="6247080" y="959400"/>
            <a:ext cx="5949360" cy="5217120"/>
          </a:xfrm>
          <a:prstGeom prst="rect">
            <a:avLst/>
          </a:prstGeom>
          <a:noFill/>
          <a:ln w="0">
            <a:noFill/>
          </a:ln>
        </p:spPr>
        <p:txBody>
          <a:bodyPr lIns="0" tIns="0" rIns="0" bIns="0" anchor="t">
            <a:normAutofit/>
          </a:bodyPr>
          <a:p>
            <a:pPr>
              <a:defRPr/>
            </a:pPr>
            <a:endParaRPr lang="en-US" sz="1400" b="0" strike="noStrike" spc="-1">
              <a:solidFill>
                <a:srgbClr val="000000"/>
              </a:solidFill>
              <a:latin typeface="Arial"/>
            </a:endParaRPr>
          </a:p>
        </p:txBody>
      </p:sp>
      <p:sp>
        <p:nvSpPr>
          <p:cNvPr id="56" name="PlaceHolder 4"/>
          <p:cNvSpPr>
            <a:spLocks noGrp="1"/>
          </p:cNvSpPr>
          <p:nvPr>
            <p:ph/>
          </p:nvPr>
        </p:nvSpPr>
        <p:spPr bwMode="auto">
          <a:xfrm>
            <a:off x="0" y="3684600"/>
            <a:ext cx="5949360" cy="2488320"/>
          </a:xfrm>
          <a:prstGeom prst="rect">
            <a:avLst/>
          </a:prstGeom>
          <a:noFill/>
          <a:ln w="0">
            <a:noFill/>
          </a:ln>
        </p:spPr>
        <p:txBody>
          <a:bodyPr lIns="0" tIns="0" rIns="0" bIns="0" anchor="t">
            <a:normAutofit/>
          </a:bodyPr>
          <a:p>
            <a:pPr>
              <a:defRPr/>
            </a:pPr>
            <a:endParaRPr lang="en-US" sz="1400" b="0" strike="noStrike" spc="-1">
              <a:solidFill>
                <a:srgbClr val="000000"/>
              </a:solidFill>
              <a:latin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tx" userDrawn="1">
  <p:cSld name="Title Slide">
    <p:spTree>
      <p:nvGrpSpPr>
        <p:cNvPr id="1" name=""/>
        <p:cNvGrpSpPr/>
        <p:nvPr/>
      </p:nvGrpSpPr>
      <p:grpSpPr bwMode="auto">
        <a:xfrm>
          <a:off x="0" y="0"/>
          <a:ext cx="0" cy="0"/>
          <a:chOff x="0" y="0"/>
          <a:chExt cx="0" cy="0"/>
        </a:xfrm>
      </p:grpSpPr>
      <p:sp>
        <p:nvSpPr>
          <p:cNvPr id="6" name="PlaceHolder 1"/>
          <p:cNvSpPr>
            <a:spLocks noGrp="1"/>
          </p:cNvSpPr>
          <p:nvPr>
            <p:ph type="title"/>
          </p:nvPr>
        </p:nvSpPr>
        <p:spPr bwMode="auto">
          <a:xfrm>
            <a:off x="609480" y="273600"/>
            <a:ext cx="10972440" cy="1144800"/>
          </a:xfrm>
          <a:prstGeom prst="rect">
            <a:avLst/>
          </a:prstGeom>
          <a:noFill/>
          <a:ln w="0">
            <a:noFill/>
          </a:ln>
        </p:spPr>
        <p:txBody>
          <a:bodyPr lIns="0" tIns="0" rIns="0" bIns="0" anchor="ctr">
            <a:noAutofit/>
          </a:bodyPr>
          <a:p>
            <a:pPr>
              <a:defRPr/>
            </a:pPr>
            <a:endParaRPr lang="en-US" sz="1400" b="0" strike="noStrike" spc="-1">
              <a:solidFill>
                <a:srgbClr val="000000"/>
              </a:solidFill>
              <a:latin typeface="Arial"/>
            </a:endParaRPr>
          </a:p>
        </p:txBody>
      </p:sp>
      <p:sp>
        <p:nvSpPr>
          <p:cNvPr id="7" name="PlaceHolder 2"/>
          <p:cNvSpPr>
            <a:spLocks noGrp="1"/>
          </p:cNvSpPr>
          <p:nvPr>
            <p:ph type="subTitle"/>
          </p:nvPr>
        </p:nvSpPr>
        <p:spPr bwMode="auto">
          <a:xfrm>
            <a:off x="0" y="959400"/>
            <a:ext cx="12191760" cy="5217120"/>
          </a:xfrm>
          <a:prstGeom prst="rect">
            <a:avLst/>
          </a:prstGeom>
          <a:noFill/>
          <a:ln w="0">
            <a:noFill/>
          </a:ln>
        </p:spPr>
        <p:txBody>
          <a:bodyPr lIns="0" tIns="0" rIns="0" bIns="0" anchor="ctr">
            <a:noAutofit/>
          </a:bodyPr>
          <a:p>
            <a:pPr algn="ctr">
              <a:buNone/>
              <a:defRPr/>
            </a:pPr>
            <a:endParaRPr lang="en-US" sz="3200" b="0" strike="noStrike" spc="-1">
              <a:latin typeface="Arial"/>
            </a:endParaRPr>
          </a:p>
        </p:txBody>
      </p:sp>
      <p:sp>
        <p:nvSpPr>
          <p:cNvPr id="4" name="PlaceHolder 3"/>
          <p:cNvSpPr>
            <a:spLocks noGrp="1"/>
          </p:cNvSpPr>
          <p:nvPr>
            <p:ph type="ftr" idx="2"/>
          </p:nvPr>
        </p:nvSpPr>
        <p:spPr bwMode="auto"/>
        <p:txBody>
          <a:bodyPr/>
          <a:p>
            <a:pPr>
              <a:defRPr/>
            </a:pPr>
            <a:r>
              <a:rPr/>
              <a:t>Footer</a:t>
            </a:r>
            <a:endParaRPr/>
          </a:p>
        </p:txBody>
      </p:sp>
      <p:sp>
        <p:nvSpPr>
          <p:cNvPr id="5" name="PlaceHolder 4"/>
          <p:cNvSpPr>
            <a:spLocks noGrp="1"/>
          </p:cNvSpPr>
          <p:nvPr>
            <p:ph type="sldNum" idx="3"/>
          </p:nvPr>
        </p:nvSpPr>
        <p:spPr bwMode="auto"/>
        <p:txBody>
          <a:bodyPr/>
          <a:p>
            <a:pPr>
              <a:defRPr/>
            </a:pPr>
            <a:fld id="{52283971-896A-409F-A589-F9C3C563FD60}" type="slidenum">
              <a:rPr/>
              <a:t/>
            </a:fld>
            <a:endParaRPr/>
          </a:p>
        </p:txBody>
      </p:sp>
      <p:sp>
        <p:nvSpPr>
          <p:cNvPr id="6" name="PlaceHolder 5"/>
          <p:cNvSpPr>
            <a:spLocks noGrp="1"/>
          </p:cNvSpPr>
          <p:nvPr>
            <p:ph type="dt" idx="1"/>
          </p:nvPr>
        </p:nvSpPr>
        <p:spPr bwMode="auto"/>
        <p:txBody>
          <a:bodyPr/>
          <a:p>
            <a:pPr>
              <a:defRPr/>
            </a:pP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objAndTwoObj" userDrawn="1">
  <p:cSld name="Title Content and 2 Content">
    <p:spTree>
      <p:nvGrpSpPr>
        <p:cNvPr id="1" name=""/>
        <p:cNvGrpSpPr/>
        <p:nvPr/>
      </p:nvGrpSpPr>
      <p:grpSpPr bwMode="auto">
        <a:xfrm>
          <a:off x="0" y="0"/>
          <a:ext cx="0" cy="0"/>
          <a:chOff x="0" y="0"/>
          <a:chExt cx="0" cy="0"/>
        </a:xfrm>
      </p:grpSpPr>
      <p:sp>
        <p:nvSpPr>
          <p:cNvPr id="57" name="PlaceHolder 1"/>
          <p:cNvSpPr>
            <a:spLocks noGrp="1"/>
          </p:cNvSpPr>
          <p:nvPr>
            <p:ph type="title"/>
          </p:nvPr>
        </p:nvSpPr>
        <p:spPr bwMode="auto">
          <a:xfrm>
            <a:off x="609480" y="273600"/>
            <a:ext cx="10972440" cy="1144800"/>
          </a:xfrm>
          <a:prstGeom prst="rect">
            <a:avLst/>
          </a:prstGeom>
          <a:noFill/>
          <a:ln w="0">
            <a:noFill/>
          </a:ln>
        </p:spPr>
        <p:txBody>
          <a:bodyPr lIns="0" tIns="0" rIns="0" bIns="0" anchor="ctr">
            <a:noAutofit/>
          </a:bodyPr>
          <a:p>
            <a:pPr>
              <a:defRPr/>
            </a:pPr>
            <a:endParaRPr lang="en-US" sz="1400" b="0" strike="noStrike" spc="-1">
              <a:solidFill>
                <a:srgbClr val="000000"/>
              </a:solidFill>
              <a:latin typeface="Arial"/>
            </a:endParaRPr>
          </a:p>
        </p:txBody>
      </p:sp>
      <p:sp>
        <p:nvSpPr>
          <p:cNvPr id="58" name="PlaceHolder 2"/>
          <p:cNvSpPr>
            <a:spLocks noGrp="1"/>
          </p:cNvSpPr>
          <p:nvPr>
            <p:ph/>
          </p:nvPr>
        </p:nvSpPr>
        <p:spPr bwMode="auto">
          <a:xfrm>
            <a:off x="0" y="959400"/>
            <a:ext cx="5949360" cy="5217120"/>
          </a:xfrm>
          <a:prstGeom prst="rect">
            <a:avLst/>
          </a:prstGeom>
          <a:noFill/>
          <a:ln w="0">
            <a:noFill/>
          </a:ln>
        </p:spPr>
        <p:txBody>
          <a:bodyPr lIns="0" tIns="0" rIns="0" bIns="0" anchor="t">
            <a:normAutofit/>
          </a:bodyPr>
          <a:p>
            <a:pPr>
              <a:defRPr/>
            </a:pPr>
            <a:endParaRPr lang="en-US" sz="1400" b="0" strike="noStrike" spc="-1">
              <a:solidFill>
                <a:srgbClr val="000000"/>
              </a:solidFill>
              <a:latin typeface="Arial"/>
            </a:endParaRPr>
          </a:p>
        </p:txBody>
      </p:sp>
      <p:sp>
        <p:nvSpPr>
          <p:cNvPr id="59" name="PlaceHolder 3"/>
          <p:cNvSpPr>
            <a:spLocks noGrp="1"/>
          </p:cNvSpPr>
          <p:nvPr>
            <p:ph/>
          </p:nvPr>
        </p:nvSpPr>
        <p:spPr bwMode="auto">
          <a:xfrm>
            <a:off x="6247080" y="959400"/>
            <a:ext cx="5949360" cy="2488320"/>
          </a:xfrm>
          <a:prstGeom prst="rect">
            <a:avLst/>
          </a:prstGeom>
          <a:noFill/>
          <a:ln w="0">
            <a:noFill/>
          </a:ln>
        </p:spPr>
        <p:txBody>
          <a:bodyPr lIns="0" tIns="0" rIns="0" bIns="0" anchor="t">
            <a:normAutofit/>
          </a:bodyPr>
          <a:p>
            <a:pPr>
              <a:defRPr/>
            </a:pPr>
            <a:endParaRPr lang="en-US" sz="1400" b="0" strike="noStrike" spc="-1">
              <a:solidFill>
                <a:srgbClr val="000000"/>
              </a:solidFill>
              <a:latin typeface="Arial"/>
            </a:endParaRPr>
          </a:p>
        </p:txBody>
      </p:sp>
      <p:sp>
        <p:nvSpPr>
          <p:cNvPr id="60" name="PlaceHolder 4"/>
          <p:cNvSpPr>
            <a:spLocks noGrp="1"/>
          </p:cNvSpPr>
          <p:nvPr>
            <p:ph/>
          </p:nvPr>
        </p:nvSpPr>
        <p:spPr bwMode="auto">
          <a:xfrm>
            <a:off x="6247080" y="3684600"/>
            <a:ext cx="5949360" cy="2488320"/>
          </a:xfrm>
          <a:prstGeom prst="rect">
            <a:avLst/>
          </a:prstGeom>
          <a:noFill/>
          <a:ln w="0">
            <a:noFill/>
          </a:ln>
        </p:spPr>
        <p:txBody>
          <a:bodyPr lIns="0" tIns="0" rIns="0" bIns="0" anchor="t">
            <a:normAutofit/>
          </a:bodyPr>
          <a:p>
            <a:pPr>
              <a:defRPr/>
            </a:pPr>
            <a:endParaRPr lang="en-US" sz="1400" b="0" strike="noStrike" spc="-1">
              <a:solidFill>
                <a:srgbClr val="000000"/>
              </a:solidFill>
              <a:latin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twoObjOverTx" userDrawn="1">
  <p:cSld name="Title, 2 Content over Content">
    <p:spTree>
      <p:nvGrpSpPr>
        <p:cNvPr id="1" name=""/>
        <p:cNvGrpSpPr/>
        <p:nvPr/>
      </p:nvGrpSpPr>
      <p:grpSpPr bwMode="auto">
        <a:xfrm>
          <a:off x="0" y="0"/>
          <a:ext cx="0" cy="0"/>
          <a:chOff x="0" y="0"/>
          <a:chExt cx="0" cy="0"/>
        </a:xfrm>
      </p:grpSpPr>
      <p:sp>
        <p:nvSpPr>
          <p:cNvPr id="61" name="PlaceHolder 1"/>
          <p:cNvSpPr>
            <a:spLocks noGrp="1"/>
          </p:cNvSpPr>
          <p:nvPr>
            <p:ph type="title"/>
          </p:nvPr>
        </p:nvSpPr>
        <p:spPr bwMode="auto">
          <a:xfrm>
            <a:off x="609480" y="273600"/>
            <a:ext cx="10972440" cy="1144800"/>
          </a:xfrm>
          <a:prstGeom prst="rect">
            <a:avLst/>
          </a:prstGeom>
          <a:noFill/>
          <a:ln w="0">
            <a:noFill/>
          </a:ln>
        </p:spPr>
        <p:txBody>
          <a:bodyPr lIns="0" tIns="0" rIns="0" bIns="0" anchor="ctr">
            <a:noAutofit/>
          </a:bodyPr>
          <a:p>
            <a:pPr>
              <a:defRPr/>
            </a:pPr>
            <a:endParaRPr lang="en-US" sz="1400" b="0" strike="noStrike" spc="-1">
              <a:solidFill>
                <a:srgbClr val="000000"/>
              </a:solidFill>
              <a:latin typeface="Arial"/>
            </a:endParaRPr>
          </a:p>
        </p:txBody>
      </p:sp>
      <p:sp>
        <p:nvSpPr>
          <p:cNvPr id="62" name="PlaceHolder 2"/>
          <p:cNvSpPr>
            <a:spLocks noGrp="1"/>
          </p:cNvSpPr>
          <p:nvPr>
            <p:ph/>
          </p:nvPr>
        </p:nvSpPr>
        <p:spPr bwMode="auto">
          <a:xfrm>
            <a:off x="0" y="959400"/>
            <a:ext cx="5949360" cy="2488320"/>
          </a:xfrm>
          <a:prstGeom prst="rect">
            <a:avLst/>
          </a:prstGeom>
          <a:noFill/>
          <a:ln w="0">
            <a:noFill/>
          </a:ln>
        </p:spPr>
        <p:txBody>
          <a:bodyPr lIns="0" tIns="0" rIns="0" bIns="0" anchor="t">
            <a:normAutofit/>
          </a:bodyPr>
          <a:p>
            <a:pPr>
              <a:defRPr/>
            </a:pPr>
            <a:endParaRPr lang="en-US" sz="1400" b="0" strike="noStrike" spc="-1">
              <a:solidFill>
                <a:srgbClr val="000000"/>
              </a:solidFill>
              <a:latin typeface="Arial"/>
            </a:endParaRPr>
          </a:p>
        </p:txBody>
      </p:sp>
      <p:sp>
        <p:nvSpPr>
          <p:cNvPr id="63" name="PlaceHolder 3"/>
          <p:cNvSpPr>
            <a:spLocks noGrp="1"/>
          </p:cNvSpPr>
          <p:nvPr>
            <p:ph/>
          </p:nvPr>
        </p:nvSpPr>
        <p:spPr bwMode="auto">
          <a:xfrm>
            <a:off x="6247080" y="959400"/>
            <a:ext cx="5949360" cy="2488320"/>
          </a:xfrm>
          <a:prstGeom prst="rect">
            <a:avLst/>
          </a:prstGeom>
          <a:noFill/>
          <a:ln w="0">
            <a:noFill/>
          </a:ln>
        </p:spPr>
        <p:txBody>
          <a:bodyPr lIns="0" tIns="0" rIns="0" bIns="0" anchor="t">
            <a:normAutofit/>
          </a:bodyPr>
          <a:p>
            <a:pPr>
              <a:defRPr/>
            </a:pPr>
            <a:endParaRPr lang="en-US" sz="1400" b="0" strike="noStrike" spc="-1">
              <a:solidFill>
                <a:srgbClr val="000000"/>
              </a:solidFill>
              <a:latin typeface="Arial"/>
            </a:endParaRPr>
          </a:p>
        </p:txBody>
      </p:sp>
      <p:sp>
        <p:nvSpPr>
          <p:cNvPr id="64" name="PlaceHolder 4"/>
          <p:cNvSpPr>
            <a:spLocks noGrp="1"/>
          </p:cNvSpPr>
          <p:nvPr>
            <p:ph/>
          </p:nvPr>
        </p:nvSpPr>
        <p:spPr bwMode="auto">
          <a:xfrm>
            <a:off x="0" y="3684600"/>
            <a:ext cx="12191760" cy="2488320"/>
          </a:xfrm>
          <a:prstGeom prst="rect">
            <a:avLst/>
          </a:prstGeom>
          <a:noFill/>
          <a:ln w="0">
            <a:noFill/>
          </a:ln>
        </p:spPr>
        <p:txBody>
          <a:bodyPr lIns="0" tIns="0" rIns="0" bIns="0" anchor="t">
            <a:normAutofit/>
          </a:bodyPr>
          <a:p>
            <a:pPr>
              <a:defRPr/>
            </a:pPr>
            <a:endParaRPr lang="en-US" sz="1400" b="0" strike="noStrike" spc="-1">
              <a:solidFill>
                <a:srgbClr val="000000"/>
              </a:solidFill>
              <a:latin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objOverTx" userDrawn="1">
  <p:cSld name="Title, Content over Content">
    <p:spTree>
      <p:nvGrpSpPr>
        <p:cNvPr id="1" name=""/>
        <p:cNvGrpSpPr/>
        <p:nvPr/>
      </p:nvGrpSpPr>
      <p:grpSpPr bwMode="auto">
        <a:xfrm>
          <a:off x="0" y="0"/>
          <a:ext cx="0" cy="0"/>
          <a:chOff x="0" y="0"/>
          <a:chExt cx="0" cy="0"/>
        </a:xfrm>
      </p:grpSpPr>
      <p:sp>
        <p:nvSpPr>
          <p:cNvPr id="65" name="PlaceHolder 1"/>
          <p:cNvSpPr>
            <a:spLocks noGrp="1"/>
          </p:cNvSpPr>
          <p:nvPr>
            <p:ph type="title"/>
          </p:nvPr>
        </p:nvSpPr>
        <p:spPr bwMode="auto">
          <a:xfrm>
            <a:off x="609480" y="273600"/>
            <a:ext cx="10972440" cy="1144800"/>
          </a:xfrm>
          <a:prstGeom prst="rect">
            <a:avLst/>
          </a:prstGeom>
          <a:noFill/>
          <a:ln w="0">
            <a:noFill/>
          </a:ln>
        </p:spPr>
        <p:txBody>
          <a:bodyPr lIns="0" tIns="0" rIns="0" bIns="0" anchor="ctr">
            <a:noAutofit/>
          </a:bodyPr>
          <a:p>
            <a:pPr>
              <a:defRPr/>
            </a:pPr>
            <a:endParaRPr lang="en-US" sz="1400" b="0" strike="noStrike" spc="-1">
              <a:solidFill>
                <a:srgbClr val="000000"/>
              </a:solidFill>
              <a:latin typeface="Arial"/>
            </a:endParaRPr>
          </a:p>
        </p:txBody>
      </p:sp>
      <p:sp>
        <p:nvSpPr>
          <p:cNvPr id="66" name="PlaceHolder 2"/>
          <p:cNvSpPr>
            <a:spLocks noGrp="1"/>
          </p:cNvSpPr>
          <p:nvPr>
            <p:ph/>
          </p:nvPr>
        </p:nvSpPr>
        <p:spPr bwMode="auto">
          <a:xfrm>
            <a:off x="0" y="959400"/>
            <a:ext cx="12191760" cy="2488320"/>
          </a:xfrm>
          <a:prstGeom prst="rect">
            <a:avLst/>
          </a:prstGeom>
          <a:noFill/>
          <a:ln w="0">
            <a:noFill/>
          </a:ln>
        </p:spPr>
        <p:txBody>
          <a:bodyPr lIns="0" tIns="0" rIns="0" bIns="0" anchor="t">
            <a:normAutofit/>
          </a:bodyPr>
          <a:p>
            <a:pPr>
              <a:defRPr/>
            </a:pPr>
            <a:endParaRPr lang="en-US" sz="1400" b="0" strike="noStrike" spc="-1">
              <a:solidFill>
                <a:srgbClr val="000000"/>
              </a:solidFill>
              <a:latin typeface="Arial"/>
            </a:endParaRPr>
          </a:p>
        </p:txBody>
      </p:sp>
      <p:sp>
        <p:nvSpPr>
          <p:cNvPr id="67" name="PlaceHolder 3"/>
          <p:cNvSpPr>
            <a:spLocks noGrp="1"/>
          </p:cNvSpPr>
          <p:nvPr>
            <p:ph/>
          </p:nvPr>
        </p:nvSpPr>
        <p:spPr bwMode="auto">
          <a:xfrm>
            <a:off x="0" y="3684600"/>
            <a:ext cx="12191760" cy="2488320"/>
          </a:xfrm>
          <a:prstGeom prst="rect">
            <a:avLst/>
          </a:prstGeom>
          <a:noFill/>
          <a:ln w="0">
            <a:noFill/>
          </a:ln>
        </p:spPr>
        <p:txBody>
          <a:bodyPr lIns="0" tIns="0" rIns="0" bIns="0" anchor="t">
            <a:normAutofit/>
          </a:bodyPr>
          <a:p>
            <a:pPr>
              <a:defRPr/>
            </a:pPr>
            <a:endParaRPr lang="en-US" sz="1400" b="0" strike="noStrike" spc="-1">
              <a:solidFill>
                <a:srgbClr val="000000"/>
              </a:solidFill>
              <a:latin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fourObj" userDrawn="1">
  <p:cSld name="Title, 4 Content">
    <p:spTree>
      <p:nvGrpSpPr>
        <p:cNvPr id="1" name=""/>
        <p:cNvGrpSpPr/>
        <p:nvPr/>
      </p:nvGrpSpPr>
      <p:grpSpPr bwMode="auto">
        <a:xfrm>
          <a:off x="0" y="0"/>
          <a:ext cx="0" cy="0"/>
          <a:chOff x="0" y="0"/>
          <a:chExt cx="0" cy="0"/>
        </a:xfrm>
      </p:grpSpPr>
      <p:sp>
        <p:nvSpPr>
          <p:cNvPr id="68" name="PlaceHolder 1"/>
          <p:cNvSpPr>
            <a:spLocks noGrp="1"/>
          </p:cNvSpPr>
          <p:nvPr>
            <p:ph type="title"/>
          </p:nvPr>
        </p:nvSpPr>
        <p:spPr bwMode="auto">
          <a:xfrm>
            <a:off x="609480" y="273600"/>
            <a:ext cx="10972440" cy="1144800"/>
          </a:xfrm>
          <a:prstGeom prst="rect">
            <a:avLst/>
          </a:prstGeom>
          <a:noFill/>
          <a:ln w="0">
            <a:noFill/>
          </a:ln>
        </p:spPr>
        <p:txBody>
          <a:bodyPr lIns="0" tIns="0" rIns="0" bIns="0" anchor="ctr">
            <a:noAutofit/>
          </a:bodyPr>
          <a:p>
            <a:pPr>
              <a:defRPr/>
            </a:pPr>
            <a:endParaRPr lang="en-US" sz="1400" b="0" strike="noStrike" spc="-1">
              <a:solidFill>
                <a:srgbClr val="000000"/>
              </a:solidFill>
              <a:latin typeface="Arial"/>
            </a:endParaRPr>
          </a:p>
        </p:txBody>
      </p:sp>
      <p:sp>
        <p:nvSpPr>
          <p:cNvPr id="69" name="PlaceHolder 2"/>
          <p:cNvSpPr>
            <a:spLocks noGrp="1"/>
          </p:cNvSpPr>
          <p:nvPr>
            <p:ph/>
          </p:nvPr>
        </p:nvSpPr>
        <p:spPr bwMode="auto">
          <a:xfrm>
            <a:off x="0" y="959400"/>
            <a:ext cx="5949360" cy="2488320"/>
          </a:xfrm>
          <a:prstGeom prst="rect">
            <a:avLst/>
          </a:prstGeom>
          <a:noFill/>
          <a:ln w="0">
            <a:noFill/>
          </a:ln>
        </p:spPr>
        <p:txBody>
          <a:bodyPr lIns="0" tIns="0" rIns="0" bIns="0" anchor="t">
            <a:normAutofit/>
          </a:bodyPr>
          <a:p>
            <a:pPr>
              <a:defRPr/>
            </a:pPr>
            <a:endParaRPr lang="en-US" sz="1400" b="0" strike="noStrike" spc="-1">
              <a:solidFill>
                <a:srgbClr val="000000"/>
              </a:solidFill>
              <a:latin typeface="Arial"/>
            </a:endParaRPr>
          </a:p>
        </p:txBody>
      </p:sp>
      <p:sp>
        <p:nvSpPr>
          <p:cNvPr id="70" name="PlaceHolder 3"/>
          <p:cNvSpPr>
            <a:spLocks noGrp="1"/>
          </p:cNvSpPr>
          <p:nvPr>
            <p:ph/>
          </p:nvPr>
        </p:nvSpPr>
        <p:spPr bwMode="auto">
          <a:xfrm>
            <a:off x="6247080" y="959400"/>
            <a:ext cx="5949360" cy="2488320"/>
          </a:xfrm>
          <a:prstGeom prst="rect">
            <a:avLst/>
          </a:prstGeom>
          <a:noFill/>
          <a:ln w="0">
            <a:noFill/>
          </a:ln>
        </p:spPr>
        <p:txBody>
          <a:bodyPr lIns="0" tIns="0" rIns="0" bIns="0" anchor="t">
            <a:normAutofit/>
          </a:bodyPr>
          <a:p>
            <a:pPr>
              <a:defRPr/>
            </a:pPr>
            <a:endParaRPr lang="en-US" sz="1400" b="0" strike="noStrike" spc="-1">
              <a:solidFill>
                <a:srgbClr val="000000"/>
              </a:solidFill>
              <a:latin typeface="Arial"/>
            </a:endParaRPr>
          </a:p>
        </p:txBody>
      </p:sp>
      <p:sp>
        <p:nvSpPr>
          <p:cNvPr id="71" name="PlaceHolder 4"/>
          <p:cNvSpPr>
            <a:spLocks noGrp="1"/>
          </p:cNvSpPr>
          <p:nvPr>
            <p:ph/>
          </p:nvPr>
        </p:nvSpPr>
        <p:spPr bwMode="auto">
          <a:xfrm>
            <a:off x="0" y="3684600"/>
            <a:ext cx="5949360" cy="2488320"/>
          </a:xfrm>
          <a:prstGeom prst="rect">
            <a:avLst/>
          </a:prstGeom>
          <a:noFill/>
          <a:ln w="0">
            <a:noFill/>
          </a:ln>
        </p:spPr>
        <p:txBody>
          <a:bodyPr lIns="0" tIns="0" rIns="0" bIns="0" anchor="t">
            <a:normAutofit/>
          </a:bodyPr>
          <a:p>
            <a:pPr>
              <a:defRPr/>
            </a:pPr>
            <a:endParaRPr lang="en-US" sz="1400" b="0" strike="noStrike" spc="-1">
              <a:solidFill>
                <a:srgbClr val="000000"/>
              </a:solidFill>
              <a:latin typeface="Arial"/>
            </a:endParaRPr>
          </a:p>
        </p:txBody>
      </p:sp>
      <p:sp>
        <p:nvSpPr>
          <p:cNvPr id="72" name="PlaceHolder 5"/>
          <p:cNvSpPr>
            <a:spLocks noGrp="1"/>
          </p:cNvSpPr>
          <p:nvPr>
            <p:ph/>
          </p:nvPr>
        </p:nvSpPr>
        <p:spPr bwMode="auto">
          <a:xfrm>
            <a:off x="6247080" y="3684600"/>
            <a:ext cx="5949360" cy="2488320"/>
          </a:xfrm>
          <a:prstGeom prst="rect">
            <a:avLst/>
          </a:prstGeom>
          <a:noFill/>
          <a:ln w="0">
            <a:noFill/>
          </a:ln>
        </p:spPr>
        <p:txBody>
          <a:bodyPr lIns="0" tIns="0" rIns="0" bIns="0" anchor="t">
            <a:normAutofit/>
          </a:bodyPr>
          <a:p>
            <a:pPr>
              <a:defRPr/>
            </a:pPr>
            <a:endParaRPr lang="en-US" sz="1400" b="0" strike="noStrike" spc="-1">
              <a:solidFill>
                <a:srgbClr val="000000"/>
              </a:solidFill>
              <a:latin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blank" userDrawn="1">
  <p:cSld name="Title, 6 Content">
    <p:spTree>
      <p:nvGrpSpPr>
        <p:cNvPr id="1" name=""/>
        <p:cNvGrpSpPr/>
        <p:nvPr/>
      </p:nvGrpSpPr>
      <p:grpSpPr bwMode="auto">
        <a:xfrm>
          <a:off x="0" y="0"/>
          <a:ext cx="0" cy="0"/>
          <a:chOff x="0" y="0"/>
          <a:chExt cx="0" cy="0"/>
        </a:xfrm>
      </p:grpSpPr>
      <p:sp>
        <p:nvSpPr>
          <p:cNvPr id="73" name="PlaceHolder 1"/>
          <p:cNvSpPr>
            <a:spLocks noGrp="1"/>
          </p:cNvSpPr>
          <p:nvPr>
            <p:ph type="title"/>
          </p:nvPr>
        </p:nvSpPr>
        <p:spPr bwMode="auto">
          <a:xfrm>
            <a:off x="609480" y="273600"/>
            <a:ext cx="10972440" cy="1144800"/>
          </a:xfrm>
          <a:prstGeom prst="rect">
            <a:avLst/>
          </a:prstGeom>
          <a:noFill/>
          <a:ln w="0">
            <a:noFill/>
          </a:ln>
        </p:spPr>
        <p:txBody>
          <a:bodyPr lIns="0" tIns="0" rIns="0" bIns="0" anchor="ctr">
            <a:noAutofit/>
          </a:bodyPr>
          <a:p>
            <a:pPr>
              <a:defRPr/>
            </a:pPr>
            <a:endParaRPr lang="en-US" sz="1400" b="0" strike="noStrike" spc="-1">
              <a:solidFill>
                <a:srgbClr val="000000"/>
              </a:solidFill>
              <a:latin typeface="Arial"/>
            </a:endParaRPr>
          </a:p>
        </p:txBody>
      </p:sp>
      <p:sp>
        <p:nvSpPr>
          <p:cNvPr id="74" name="PlaceHolder 2"/>
          <p:cNvSpPr>
            <a:spLocks noGrp="1"/>
          </p:cNvSpPr>
          <p:nvPr>
            <p:ph/>
          </p:nvPr>
        </p:nvSpPr>
        <p:spPr bwMode="auto">
          <a:xfrm>
            <a:off x="0" y="959400"/>
            <a:ext cx="3925440" cy="2488320"/>
          </a:xfrm>
          <a:prstGeom prst="rect">
            <a:avLst/>
          </a:prstGeom>
          <a:noFill/>
          <a:ln w="0">
            <a:noFill/>
          </a:ln>
        </p:spPr>
        <p:txBody>
          <a:bodyPr lIns="0" tIns="0" rIns="0" bIns="0" anchor="t">
            <a:normAutofit/>
          </a:bodyPr>
          <a:p>
            <a:pPr>
              <a:defRPr/>
            </a:pPr>
            <a:endParaRPr lang="en-US" sz="1400" b="0" strike="noStrike" spc="-1">
              <a:solidFill>
                <a:srgbClr val="000000"/>
              </a:solidFill>
              <a:latin typeface="Arial"/>
            </a:endParaRPr>
          </a:p>
        </p:txBody>
      </p:sp>
      <p:sp>
        <p:nvSpPr>
          <p:cNvPr id="75" name="PlaceHolder 3"/>
          <p:cNvSpPr>
            <a:spLocks noGrp="1"/>
          </p:cNvSpPr>
          <p:nvPr>
            <p:ph/>
          </p:nvPr>
        </p:nvSpPr>
        <p:spPr bwMode="auto">
          <a:xfrm>
            <a:off x="4122000" y="959400"/>
            <a:ext cx="3925440" cy="2488320"/>
          </a:xfrm>
          <a:prstGeom prst="rect">
            <a:avLst/>
          </a:prstGeom>
          <a:noFill/>
          <a:ln w="0">
            <a:noFill/>
          </a:ln>
        </p:spPr>
        <p:txBody>
          <a:bodyPr lIns="0" tIns="0" rIns="0" bIns="0" anchor="t">
            <a:normAutofit/>
          </a:bodyPr>
          <a:p>
            <a:pPr>
              <a:defRPr/>
            </a:pPr>
            <a:endParaRPr lang="en-US" sz="1400" b="0" strike="noStrike" spc="-1">
              <a:solidFill>
                <a:srgbClr val="000000"/>
              </a:solidFill>
              <a:latin typeface="Arial"/>
            </a:endParaRPr>
          </a:p>
        </p:txBody>
      </p:sp>
      <p:sp>
        <p:nvSpPr>
          <p:cNvPr id="76" name="PlaceHolder 4"/>
          <p:cNvSpPr>
            <a:spLocks noGrp="1"/>
          </p:cNvSpPr>
          <p:nvPr>
            <p:ph/>
          </p:nvPr>
        </p:nvSpPr>
        <p:spPr bwMode="auto">
          <a:xfrm>
            <a:off x="8244360" y="959400"/>
            <a:ext cx="3925440" cy="2488320"/>
          </a:xfrm>
          <a:prstGeom prst="rect">
            <a:avLst/>
          </a:prstGeom>
          <a:noFill/>
          <a:ln w="0">
            <a:noFill/>
          </a:ln>
        </p:spPr>
        <p:txBody>
          <a:bodyPr lIns="0" tIns="0" rIns="0" bIns="0" anchor="t">
            <a:normAutofit/>
          </a:bodyPr>
          <a:p>
            <a:pPr>
              <a:defRPr/>
            </a:pPr>
            <a:endParaRPr lang="en-US" sz="1400" b="0" strike="noStrike" spc="-1">
              <a:solidFill>
                <a:srgbClr val="000000"/>
              </a:solidFill>
              <a:latin typeface="Arial"/>
            </a:endParaRPr>
          </a:p>
        </p:txBody>
      </p:sp>
      <p:sp>
        <p:nvSpPr>
          <p:cNvPr id="77" name="PlaceHolder 5"/>
          <p:cNvSpPr>
            <a:spLocks noGrp="1"/>
          </p:cNvSpPr>
          <p:nvPr>
            <p:ph/>
          </p:nvPr>
        </p:nvSpPr>
        <p:spPr bwMode="auto">
          <a:xfrm>
            <a:off x="0" y="3684600"/>
            <a:ext cx="3925440" cy="2488320"/>
          </a:xfrm>
          <a:prstGeom prst="rect">
            <a:avLst/>
          </a:prstGeom>
          <a:noFill/>
          <a:ln w="0">
            <a:noFill/>
          </a:ln>
        </p:spPr>
        <p:txBody>
          <a:bodyPr lIns="0" tIns="0" rIns="0" bIns="0" anchor="t">
            <a:normAutofit/>
          </a:bodyPr>
          <a:p>
            <a:pPr>
              <a:defRPr/>
            </a:pPr>
            <a:endParaRPr lang="en-US" sz="1400" b="0" strike="noStrike" spc="-1">
              <a:solidFill>
                <a:srgbClr val="000000"/>
              </a:solidFill>
              <a:latin typeface="Arial"/>
            </a:endParaRPr>
          </a:p>
        </p:txBody>
      </p:sp>
      <p:sp>
        <p:nvSpPr>
          <p:cNvPr id="78" name="PlaceHolder 6"/>
          <p:cNvSpPr>
            <a:spLocks noGrp="1"/>
          </p:cNvSpPr>
          <p:nvPr>
            <p:ph/>
          </p:nvPr>
        </p:nvSpPr>
        <p:spPr bwMode="auto">
          <a:xfrm>
            <a:off x="4122000" y="3684600"/>
            <a:ext cx="3925440" cy="2488320"/>
          </a:xfrm>
          <a:prstGeom prst="rect">
            <a:avLst/>
          </a:prstGeom>
          <a:noFill/>
          <a:ln w="0">
            <a:noFill/>
          </a:ln>
        </p:spPr>
        <p:txBody>
          <a:bodyPr lIns="0" tIns="0" rIns="0" bIns="0" anchor="t">
            <a:normAutofit/>
          </a:bodyPr>
          <a:p>
            <a:pPr>
              <a:defRPr/>
            </a:pPr>
            <a:endParaRPr lang="en-US" sz="1400" b="0" strike="noStrike" spc="-1">
              <a:solidFill>
                <a:srgbClr val="000000"/>
              </a:solidFill>
              <a:latin typeface="Arial"/>
            </a:endParaRPr>
          </a:p>
        </p:txBody>
      </p:sp>
      <p:sp>
        <p:nvSpPr>
          <p:cNvPr id="79" name="PlaceHolder 7"/>
          <p:cNvSpPr>
            <a:spLocks noGrp="1"/>
          </p:cNvSpPr>
          <p:nvPr>
            <p:ph/>
          </p:nvPr>
        </p:nvSpPr>
        <p:spPr bwMode="auto">
          <a:xfrm>
            <a:off x="8244360" y="3684600"/>
            <a:ext cx="3925440" cy="2488320"/>
          </a:xfrm>
          <a:prstGeom prst="rect">
            <a:avLst/>
          </a:prstGeom>
          <a:noFill/>
          <a:ln w="0">
            <a:noFill/>
          </a:ln>
        </p:spPr>
        <p:txBody>
          <a:bodyPr lIns="0" tIns="0" rIns="0" bIns="0" anchor="t">
            <a:normAutofit/>
          </a:bodyPr>
          <a:p>
            <a:pPr>
              <a:defRPr/>
            </a:pPr>
            <a:endParaRPr lang="en-US" sz="1400" b="0" strike="noStrike" spc="-1">
              <a:solidFill>
                <a:srgbClr val="000000"/>
              </a:solidFill>
              <a:latin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obj" userDrawn="1">
  <p:cSld name="Title, Content">
    <p:spTree>
      <p:nvGrpSpPr>
        <p:cNvPr id="1" name=""/>
        <p:cNvGrpSpPr/>
        <p:nvPr/>
      </p:nvGrpSpPr>
      <p:grpSpPr bwMode="auto">
        <a:xfrm>
          <a:off x="0" y="0"/>
          <a:ext cx="0" cy="0"/>
          <a:chOff x="0" y="0"/>
          <a:chExt cx="0" cy="0"/>
        </a:xfrm>
      </p:grpSpPr>
      <p:sp>
        <p:nvSpPr>
          <p:cNvPr id="8" name="PlaceHolder 1"/>
          <p:cNvSpPr>
            <a:spLocks noGrp="1"/>
          </p:cNvSpPr>
          <p:nvPr>
            <p:ph type="title"/>
          </p:nvPr>
        </p:nvSpPr>
        <p:spPr bwMode="auto">
          <a:xfrm>
            <a:off x="609480" y="273600"/>
            <a:ext cx="10972440" cy="1144800"/>
          </a:xfrm>
          <a:prstGeom prst="rect">
            <a:avLst/>
          </a:prstGeom>
          <a:noFill/>
          <a:ln w="0">
            <a:noFill/>
          </a:ln>
        </p:spPr>
        <p:txBody>
          <a:bodyPr lIns="0" tIns="0" rIns="0" bIns="0" anchor="ctr">
            <a:noAutofit/>
          </a:bodyPr>
          <a:p>
            <a:pPr>
              <a:defRPr/>
            </a:pPr>
            <a:endParaRPr lang="en-US" sz="1400" b="0" strike="noStrike" spc="-1">
              <a:solidFill>
                <a:srgbClr val="000000"/>
              </a:solidFill>
              <a:latin typeface="Arial"/>
            </a:endParaRPr>
          </a:p>
        </p:txBody>
      </p:sp>
      <p:sp>
        <p:nvSpPr>
          <p:cNvPr id="9" name="PlaceHolder 2"/>
          <p:cNvSpPr>
            <a:spLocks noGrp="1"/>
          </p:cNvSpPr>
          <p:nvPr>
            <p:ph/>
          </p:nvPr>
        </p:nvSpPr>
        <p:spPr bwMode="auto">
          <a:xfrm>
            <a:off x="0" y="959400"/>
            <a:ext cx="12191760" cy="5217120"/>
          </a:xfrm>
          <a:prstGeom prst="rect">
            <a:avLst/>
          </a:prstGeom>
          <a:noFill/>
          <a:ln w="0">
            <a:noFill/>
          </a:ln>
        </p:spPr>
        <p:txBody>
          <a:bodyPr lIns="0" tIns="0" rIns="0" bIns="0" anchor="t">
            <a:normAutofit/>
          </a:bodyPr>
          <a:p>
            <a:pPr>
              <a:defRPr/>
            </a:pPr>
            <a:endParaRPr lang="en-US" sz="1400" b="0" strike="noStrike" spc="-1">
              <a:solidFill>
                <a:srgbClr val="000000"/>
              </a:solidFill>
              <a:latin typeface="Arial"/>
            </a:endParaRPr>
          </a:p>
        </p:txBody>
      </p:sp>
      <p:sp>
        <p:nvSpPr>
          <p:cNvPr id="4" name="PlaceHolder 3"/>
          <p:cNvSpPr>
            <a:spLocks noGrp="1"/>
          </p:cNvSpPr>
          <p:nvPr>
            <p:ph type="ftr" idx="2"/>
          </p:nvPr>
        </p:nvSpPr>
        <p:spPr bwMode="auto"/>
        <p:txBody>
          <a:bodyPr/>
          <a:p>
            <a:pPr>
              <a:defRPr/>
            </a:pPr>
            <a:r>
              <a:rPr/>
              <a:t>Footer</a:t>
            </a:r>
            <a:endParaRPr/>
          </a:p>
        </p:txBody>
      </p:sp>
      <p:sp>
        <p:nvSpPr>
          <p:cNvPr id="5" name="PlaceHolder 4"/>
          <p:cNvSpPr>
            <a:spLocks noGrp="1"/>
          </p:cNvSpPr>
          <p:nvPr>
            <p:ph type="sldNum" idx="3"/>
          </p:nvPr>
        </p:nvSpPr>
        <p:spPr bwMode="auto"/>
        <p:txBody>
          <a:bodyPr/>
          <a:p>
            <a:pPr>
              <a:defRPr/>
            </a:pPr>
            <a:fld id="{69A24033-F75A-463A-8CDE-B36C0ABA17EA}" type="slidenum">
              <a:rPr/>
              <a:t/>
            </a:fld>
            <a:endParaRPr/>
          </a:p>
        </p:txBody>
      </p:sp>
      <p:sp>
        <p:nvSpPr>
          <p:cNvPr id="6" name="PlaceHolder 5"/>
          <p:cNvSpPr>
            <a:spLocks noGrp="1"/>
          </p:cNvSpPr>
          <p:nvPr>
            <p:ph type="dt" idx="1"/>
          </p:nvPr>
        </p:nvSpPr>
        <p:spPr bwMode="auto"/>
        <p:txBody>
          <a:bodyPr/>
          <a:p>
            <a:pPr>
              <a:defRPr/>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twoObj" userDrawn="1">
  <p:cSld name="Title, 2 Content">
    <p:spTree>
      <p:nvGrpSpPr>
        <p:cNvPr id="1" name=""/>
        <p:cNvGrpSpPr/>
        <p:nvPr/>
      </p:nvGrpSpPr>
      <p:grpSpPr bwMode="auto">
        <a:xfrm>
          <a:off x="0" y="0"/>
          <a:ext cx="0" cy="0"/>
          <a:chOff x="0" y="0"/>
          <a:chExt cx="0" cy="0"/>
        </a:xfrm>
      </p:grpSpPr>
      <p:sp>
        <p:nvSpPr>
          <p:cNvPr id="10" name="PlaceHolder 1"/>
          <p:cNvSpPr>
            <a:spLocks noGrp="1"/>
          </p:cNvSpPr>
          <p:nvPr>
            <p:ph type="title"/>
          </p:nvPr>
        </p:nvSpPr>
        <p:spPr bwMode="auto">
          <a:xfrm>
            <a:off x="609480" y="273600"/>
            <a:ext cx="10972440" cy="1144800"/>
          </a:xfrm>
          <a:prstGeom prst="rect">
            <a:avLst/>
          </a:prstGeom>
          <a:noFill/>
          <a:ln w="0">
            <a:noFill/>
          </a:ln>
        </p:spPr>
        <p:txBody>
          <a:bodyPr lIns="0" tIns="0" rIns="0" bIns="0" anchor="ctr">
            <a:noAutofit/>
          </a:bodyPr>
          <a:p>
            <a:pPr>
              <a:defRPr/>
            </a:pPr>
            <a:endParaRPr lang="en-US" sz="1400" b="0" strike="noStrike" spc="-1">
              <a:solidFill>
                <a:srgbClr val="000000"/>
              </a:solidFill>
              <a:latin typeface="Arial"/>
            </a:endParaRPr>
          </a:p>
        </p:txBody>
      </p:sp>
      <p:sp>
        <p:nvSpPr>
          <p:cNvPr id="11" name="PlaceHolder 2"/>
          <p:cNvSpPr>
            <a:spLocks noGrp="1"/>
          </p:cNvSpPr>
          <p:nvPr>
            <p:ph/>
          </p:nvPr>
        </p:nvSpPr>
        <p:spPr bwMode="auto">
          <a:xfrm>
            <a:off x="0" y="959400"/>
            <a:ext cx="5949360" cy="5217120"/>
          </a:xfrm>
          <a:prstGeom prst="rect">
            <a:avLst/>
          </a:prstGeom>
          <a:noFill/>
          <a:ln w="0">
            <a:noFill/>
          </a:ln>
        </p:spPr>
        <p:txBody>
          <a:bodyPr lIns="0" tIns="0" rIns="0" bIns="0" anchor="t">
            <a:normAutofit/>
          </a:bodyPr>
          <a:p>
            <a:pPr>
              <a:defRPr/>
            </a:pPr>
            <a:endParaRPr lang="en-US" sz="1400" b="0" strike="noStrike" spc="-1">
              <a:solidFill>
                <a:srgbClr val="000000"/>
              </a:solidFill>
              <a:latin typeface="Arial"/>
            </a:endParaRPr>
          </a:p>
        </p:txBody>
      </p:sp>
      <p:sp>
        <p:nvSpPr>
          <p:cNvPr id="12" name="PlaceHolder 3"/>
          <p:cNvSpPr>
            <a:spLocks noGrp="1"/>
          </p:cNvSpPr>
          <p:nvPr>
            <p:ph/>
          </p:nvPr>
        </p:nvSpPr>
        <p:spPr bwMode="auto">
          <a:xfrm>
            <a:off x="6247080" y="959400"/>
            <a:ext cx="5949360" cy="5217120"/>
          </a:xfrm>
          <a:prstGeom prst="rect">
            <a:avLst/>
          </a:prstGeom>
          <a:noFill/>
          <a:ln w="0">
            <a:noFill/>
          </a:ln>
        </p:spPr>
        <p:txBody>
          <a:bodyPr lIns="0" tIns="0" rIns="0" bIns="0" anchor="t">
            <a:normAutofit/>
          </a:bodyPr>
          <a:p>
            <a:pPr>
              <a:defRPr/>
            </a:pPr>
            <a:endParaRPr lang="en-US" sz="1400" b="0" strike="noStrike" spc="-1">
              <a:solidFill>
                <a:srgbClr val="000000"/>
              </a:solidFill>
              <a:latin typeface="Arial"/>
            </a:endParaRPr>
          </a:p>
        </p:txBody>
      </p:sp>
      <p:sp>
        <p:nvSpPr>
          <p:cNvPr id="5" name="PlaceHolder 4"/>
          <p:cNvSpPr>
            <a:spLocks noGrp="1"/>
          </p:cNvSpPr>
          <p:nvPr>
            <p:ph type="ftr" idx="2"/>
          </p:nvPr>
        </p:nvSpPr>
        <p:spPr bwMode="auto"/>
        <p:txBody>
          <a:bodyPr/>
          <a:p>
            <a:pPr>
              <a:defRPr/>
            </a:pPr>
            <a:r>
              <a:rPr/>
              <a:t>Footer</a:t>
            </a:r>
            <a:endParaRPr/>
          </a:p>
        </p:txBody>
      </p:sp>
      <p:sp>
        <p:nvSpPr>
          <p:cNvPr id="6" name="PlaceHolder 5"/>
          <p:cNvSpPr>
            <a:spLocks noGrp="1"/>
          </p:cNvSpPr>
          <p:nvPr>
            <p:ph type="sldNum" idx="3"/>
          </p:nvPr>
        </p:nvSpPr>
        <p:spPr bwMode="auto"/>
        <p:txBody>
          <a:bodyPr/>
          <a:p>
            <a:pPr>
              <a:defRPr/>
            </a:pPr>
            <a:fld id="{76262FCD-D1F7-41FF-90B0-8B45654FCD32}" type="slidenum">
              <a:rPr/>
              <a:t/>
            </a:fld>
            <a:endParaRPr/>
          </a:p>
        </p:txBody>
      </p:sp>
      <p:sp>
        <p:nvSpPr>
          <p:cNvPr id="7" name="PlaceHolder 6"/>
          <p:cNvSpPr>
            <a:spLocks noGrp="1"/>
          </p:cNvSpPr>
          <p:nvPr>
            <p:ph type="dt" idx="1"/>
          </p:nvPr>
        </p:nvSpPr>
        <p:spPr bwMode="auto"/>
        <p:txBody>
          <a:bodyPr/>
          <a:p>
            <a:pPr>
              <a:defRPr/>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titleOnly" userDrawn="1">
  <p:cSld name="Title Only">
    <p:spTree>
      <p:nvGrpSpPr>
        <p:cNvPr id="1" name=""/>
        <p:cNvGrpSpPr/>
        <p:nvPr/>
      </p:nvGrpSpPr>
      <p:grpSpPr bwMode="auto">
        <a:xfrm>
          <a:off x="0" y="0"/>
          <a:ext cx="0" cy="0"/>
          <a:chOff x="0" y="0"/>
          <a:chExt cx="0" cy="0"/>
        </a:xfrm>
      </p:grpSpPr>
      <p:sp>
        <p:nvSpPr>
          <p:cNvPr id="13" name="PlaceHolder 1"/>
          <p:cNvSpPr>
            <a:spLocks noGrp="1"/>
          </p:cNvSpPr>
          <p:nvPr>
            <p:ph type="title"/>
          </p:nvPr>
        </p:nvSpPr>
        <p:spPr bwMode="auto">
          <a:xfrm>
            <a:off x="609480" y="273600"/>
            <a:ext cx="10972440" cy="1144800"/>
          </a:xfrm>
          <a:prstGeom prst="rect">
            <a:avLst/>
          </a:prstGeom>
          <a:noFill/>
          <a:ln w="0">
            <a:noFill/>
          </a:ln>
        </p:spPr>
        <p:txBody>
          <a:bodyPr lIns="0" tIns="0" rIns="0" bIns="0" anchor="ctr">
            <a:noAutofit/>
          </a:bodyPr>
          <a:p>
            <a:pPr>
              <a:defRPr/>
            </a:pPr>
            <a:endParaRPr lang="en-US" sz="1400" b="0" strike="noStrike" spc="-1">
              <a:solidFill>
                <a:srgbClr val="000000"/>
              </a:solidFill>
              <a:latin typeface="Arial"/>
            </a:endParaRPr>
          </a:p>
        </p:txBody>
      </p:sp>
      <p:sp>
        <p:nvSpPr>
          <p:cNvPr id="3" name="PlaceHolder 2"/>
          <p:cNvSpPr>
            <a:spLocks noGrp="1"/>
          </p:cNvSpPr>
          <p:nvPr>
            <p:ph type="ftr" idx="2"/>
          </p:nvPr>
        </p:nvSpPr>
        <p:spPr bwMode="auto"/>
        <p:txBody>
          <a:bodyPr/>
          <a:p>
            <a:pPr>
              <a:defRPr/>
            </a:pPr>
            <a:r>
              <a:rPr/>
              <a:t>Footer</a:t>
            </a:r>
            <a:endParaRPr/>
          </a:p>
        </p:txBody>
      </p:sp>
      <p:sp>
        <p:nvSpPr>
          <p:cNvPr id="4" name="PlaceHolder 3"/>
          <p:cNvSpPr>
            <a:spLocks noGrp="1"/>
          </p:cNvSpPr>
          <p:nvPr>
            <p:ph type="sldNum" idx="3"/>
          </p:nvPr>
        </p:nvSpPr>
        <p:spPr bwMode="auto"/>
        <p:txBody>
          <a:bodyPr/>
          <a:p>
            <a:pPr>
              <a:defRPr/>
            </a:pPr>
            <a:fld id="{291EB0F4-FCFA-466A-ABEB-5E7380D0B040}" type="slidenum">
              <a:rPr/>
              <a:t/>
            </a:fld>
            <a:endParaRPr/>
          </a:p>
        </p:txBody>
      </p:sp>
      <p:sp>
        <p:nvSpPr>
          <p:cNvPr id="5" name="PlaceHolder 4"/>
          <p:cNvSpPr>
            <a:spLocks noGrp="1"/>
          </p:cNvSpPr>
          <p:nvPr>
            <p:ph type="dt" idx="1"/>
          </p:nvPr>
        </p:nvSpPr>
        <p:spPr bwMode="auto"/>
        <p:txBody>
          <a:bodyPr/>
          <a:p>
            <a:pPr>
              <a:defRPr/>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objOnly" userDrawn="1">
  <p:cSld name="Centered Text">
    <p:spTree>
      <p:nvGrpSpPr>
        <p:cNvPr id="1" name=""/>
        <p:cNvGrpSpPr/>
        <p:nvPr/>
      </p:nvGrpSpPr>
      <p:grpSpPr bwMode="auto">
        <a:xfrm>
          <a:off x="0" y="0"/>
          <a:ext cx="0" cy="0"/>
          <a:chOff x="0" y="0"/>
          <a:chExt cx="0" cy="0"/>
        </a:xfrm>
      </p:grpSpPr>
      <p:sp>
        <p:nvSpPr>
          <p:cNvPr id="14" name="PlaceHolder 1"/>
          <p:cNvSpPr>
            <a:spLocks noGrp="1"/>
          </p:cNvSpPr>
          <p:nvPr>
            <p:ph type="subTitle"/>
          </p:nvPr>
        </p:nvSpPr>
        <p:spPr bwMode="auto">
          <a:xfrm>
            <a:off x="609480" y="273600"/>
            <a:ext cx="10972440" cy="5307840"/>
          </a:xfrm>
          <a:prstGeom prst="rect">
            <a:avLst/>
          </a:prstGeom>
          <a:noFill/>
          <a:ln w="0">
            <a:noFill/>
          </a:ln>
        </p:spPr>
        <p:txBody>
          <a:bodyPr lIns="0" tIns="0" rIns="0" bIns="0" anchor="ctr">
            <a:noAutofit/>
          </a:bodyPr>
          <a:p>
            <a:pPr algn="ctr">
              <a:buNone/>
              <a:defRPr/>
            </a:pPr>
            <a:endParaRPr lang="en-US" sz="3200" b="0" strike="noStrike" spc="-1">
              <a:latin typeface="Arial"/>
            </a:endParaRPr>
          </a:p>
        </p:txBody>
      </p:sp>
      <p:sp>
        <p:nvSpPr>
          <p:cNvPr id="3" name="PlaceHolder 2"/>
          <p:cNvSpPr>
            <a:spLocks noGrp="1"/>
          </p:cNvSpPr>
          <p:nvPr>
            <p:ph type="ftr" idx="2"/>
          </p:nvPr>
        </p:nvSpPr>
        <p:spPr bwMode="auto"/>
        <p:txBody>
          <a:bodyPr/>
          <a:p>
            <a:pPr>
              <a:defRPr/>
            </a:pPr>
            <a:r>
              <a:rPr/>
              <a:t>Footer</a:t>
            </a:r>
            <a:endParaRPr/>
          </a:p>
        </p:txBody>
      </p:sp>
      <p:sp>
        <p:nvSpPr>
          <p:cNvPr id="4" name="PlaceHolder 3"/>
          <p:cNvSpPr>
            <a:spLocks noGrp="1"/>
          </p:cNvSpPr>
          <p:nvPr>
            <p:ph type="sldNum" idx="3"/>
          </p:nvPr>
        </p:nvSpPr>
        <p:spPr bwMode="auto"/>
        <p:txBody>
          <a:bodyPr/>
          <a:p>
            <a:pPr>
              <a:defRPr/>
            </a:pPr>
            <a:fld id="{2A3BEE51-3ED3-4091-9726-CD1944FE23DE}" type="slidenum">
              <a:rPr/>
              <a:t/>
            </a:fld>
            <a:endParaRPr/>
          </a:p>
        </p:txBody>
      </p:sp>
      <p:sp>
        <p:nvSpPr>
          <p:cNvPr id="5" name="PlaceHolder 4"/>
          <p:cNvSpPr>
            <a:spLocks noGrp="1"/>
          </p:cNvSpPr>
          <p:nvPr>
            <p:ph type="dt" idx="1"/>
          </p:nvPr>
        </p:nvSpPr>
        <p:spPr bwMode="auto"/>
        <p:txBody>
          <a:bodyPr/>
          <a:p>
            <a:pPr>
              <a:defRPr/>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twoObjAndObj" userDrawn="1">
  <p:cSld name="Title, 2 Content and Content">
    <p:spTree>
      <p:nvGrpSpPr>
        <p:cNvPr id="1" name=""/>
        <p:cNvGrpSpPr/>
        <p:nvPr/>
      </p:nvGrpSpPr>
      <p:grpSpPr bwMode="auto">
        <a:xfrm>
          <a:off x="0" y="0"/>
          <a:ext cx="0" cy="0"/>
          <a:chOff x="0" y="0"/>
          <a:chExt cx="0" cy="0"/>
        </a:xfrm>
      </p:grpSpPr>
      <p:sp>
        <p:nvSpPr>
          <p:cNvPr id="15" name="PlaceHolder 1"/>
          <p:cNvSpPr>
            <a:spLocks noGrp="1"/>
          </p:cNvSpPr>
          <p:nvPr>
            <p:ph type="title"/>
          </p:nvPr>
        </p:nvSpPr>
        <p:spPr bwMode="auto">
          <a:xfrm>
            <a:off x="609480" y="273600"/>
            <a:ext cx="10972440" cy="1144800"/>
          </a:xfrm>
          <a:prstGeom prst="rect">
            <a:avLst/>
          </a:prstGeom>
          <a:noFill/>
          <a:ln w="0">
            <a:noFill/>
          </a:ln>
        </p:spPr>
        <p:txBody>
          <a:bodyPr lIns="0" tIns="0" rIns="0" bIns="0" anchor="ctr">
            <a:noAutofit/>
          </a:bodyPr>
          <a:p>
            <a:pPr>
              <a:defRPr/>
            </a:pPr>
            <a:endParaRPr lang="en-US" sz="1400" b="0" strike="noStrike" spc="-1">
              <a:solidFill>
                <a:srgbClr val="000000"/>
              </a:solidFill>
              <a:latin typeface="Arial"/>
            </a:endParaRPr>
          </a:p>
        </p:txBody>
      </p:sp>
      <p:sp>
        <p:nvSpPr>
          <p:cNvPr id="16" name="PlaceHolder 2"/>
          <p:cNvSpPr>
            <a:spLocks noGrp="1"/>
          </p:cNvSpPr>
          <p:nvPr>
            <p:ph/>
          </p:nvPr>
        </p:nvSpPr>
        <p:spPr bwMode="auto">
          <a:xfrm>
            <a:off x="0" y="959400"/>
            <a:ext cx="5949360" cy="2488320"/>
          </a:xfrm>
          <a:prstGeom prst="rect">
            <a:avLst/>
          </a:prstGeom>
          <a:noFill/>
          <a:ln w="0">
            <a:noFill/>
          </a:ln>
        </p:spPr>
        <p:txBody>
          <a:bodyPr lIns="0" tIns="0" rIns="0" bIns="0" anchor="t">
            <a:normAutofit/>
          </a:bodyPr>
          <a:p>
            <a:pPr>
              <a:defRPr/>
            </a:pPr>
            <a:endParaRPr lang="en-US" sz="1400" b="0" strike="noStrike" spc="-1">
              <a:solidFill>
                <a:srgbClr val="000000"/>
              </a:solidFill>
              <a:latin typeface="Arial"/>
            </a:endParaRPr>
          </a:p>
        </p:txBody>
      </p:sp>
      <p:sp>
        <p:nvSpPr>
          <p:cNvPr id="17" name="PlaceHolder 3"/>
          <p:cNvSpPr>
            <a:spLocks noGrp="1"/>
          </p:cNvSpPr>
          <p:nvPr>
            <p:ph/>
          </p:nvPr>
        </p:nvSpPr>
        <p:spPr bwMode="auto">
          <a:xfrm>
            <a:off x="6247080" y="959400"/>
            <a:ext cx="5949360" cy="5217120"/>
          </a:xfrm>
          <a:prstGeom prst="rect">
            <a:avLst/>
          </a:prstGeom>
          <a:noFill/>
          <a:ln w="0">
            <a:noFill/>
          </a:ln>
        </p:spPr>
        <p:txBody>
          <a:bodyPr lIns="0" tIns="0" rIns="0" bIns="0" anchor="t">
            <a:normAutofit/>
          </a:bodyPr>
          <a:p>
            <a:pPr>
              <a:defRPr/>
            </a:pPr>
            <a:endParaRPr lang="en-US" sz="1400" b="0" strike="noStrike" spc="-1">
              <a:solidFill>
                <a:srgbClr val="000000"/>
              </a:solidFill>
              <a:latin typeface="Arial"/>
            </a:endParaRPr>
          </a:p>
        </p:txBody>
      </p:sp>
      <p:sp>
        <p:nvSpPr>
          <p:cNvPr id="18" name="PlaceHolder 4"/>
          <p:cNvSpPr>
            <a:spLocks noGrp="1"/>
          </p:cNvSpPr>
          <p:nvPr>
            <p:ph/>
          </p:nvPr>
        </p:nvSpPr>
        <p:spPr bwMode="auto">
          <a:xfrm>
            <a:off x="0" y="3684600"/>
            <a:ext cx="5949360" cy="2488320"/>
          </a:xfrm>
          <a:prstGeom prst="rect">
            <a:avLst/>
          </a:prstGeom>
          <a:noFill/>
          <a:ln w="0">
            <a:noFill/>
          </a:ln>
        </p:spPr>
        <p:txBody>
          <a:bodyPr lIns="0" tIns="0" rIns="0" bIns="0" anchor="t">
            <a:normAutofit/>
          </a:bodyPr>
          <a:p>
            <a:pPr>
              <a:defRPr/>
            </a:pPr>
            <a:endParaRPr lang="en-US" sz="1400" b="0" strike="noStrike" spc="-1">
              <a:solidFill>
                <a:srgbClr val="000000"/>
              </a:solidFill>
              <a:latin typeface="Arial"/>
            </a:endParaRPr>
          </a:p>
        </p:txBody>
      </p:sp>
      <p:sp>
        <p:nvSpPr>
          <p:cNvPr id="6" name="PlaceHolder 5"/>
          <p:cNvSpPr>
            <a:spLocks noGrp="1"/>
          </p:cNvSpPr>
          <p:nvPr>
            <p:ph type="ftr" idx="2"/>
          </p:nvPr>
        </p:nvSpPr>
        <p:spPr bwMode="auto"/>
        <p:txBody>
          <a:bodyPr/>
          <a:p>
            <a:pPr>
              <a:defRPr/>
            </a:pPr>
            <a:r>
              <a:rPr/>
              <a:t>Footer</a:t>
            </a:r>
            <a:endParaRPr/>
          </a:p>
        </p:txBody>
      </p:sp>
      <p:sp>
        <p:nvSpPr>
          <p:cNvPr id="7" name="PlaceHolder 6"/>
          <p:cNvSpPr>
            <a:spLocks noGrp="1"/>
          </p:cNvSpPr>
          <p:nvPr>
            <p:ph type="sldNum" idx="3"/>
          </p:nvPr>
        </p:nvSpPr>
        <p:spPr bwMode="auto"/>
        <p:txBody>
          <a:bodyPr/>
          <a:p>
            <a:pPr>
              <a:defRPr/>
            </a:pPr>
            <a:fld id="{3B2C6B95-B5B7-485F-8DA9-6FB253578719}" type="slidenum">
              <a:rPr/>
              <a:t/>
            </a:fld>
            <a:endParaRPr/>
          </a:p>
        </p:txBody>
      </p:sp>
      <p:sp>
        <p:nvSpPr>
          <p:cNvPr id="8" name="PlaceHolder 7"/>
          <p:cNvSpPr>
            <a:spLocks noGrp="1"/>
          </p:cNvSpPr>
          <p:nvPr>
            <p:ph type="dt" idx="1"/>
          </p:nvPr>
        </p:nvSpPr>
        <p:spPr bwMode="auto"/>
        <p:txBody>
          <a:bodyPr/>
          <a:p>
            <a:pPr>
              <a:defRPr/>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objAndTwoObj" userDrawn="1">
  <p:cSld name="Title Content and 2 Content">
    <p:spTree>
      <p:nvGrpSpPr>
        <p:cNvPr id="1" name=""/>
        <p:cNvGrpSpPr/>
        <p:nvPr/>
      </p:nvGrpSpPr>
      <p:grpSpPr bwMode="auto">
        <a:xfrm>
          <a:off x="0" y="0"/>
          <a:ext cx="0" cy="0"/>
          <a:chOff x="0" y="0"/>
          <a:chExt cx="0" cy="0"/>
        </a:xfrm>
      </p:grpSpPr>
      <p:sp>
        <p:nvSpPr>
          <p:cNvPr id="19" name="PlaceHolder 1"/>
          <p:cNvSpPr>
            <a:spLocks noGrp="1"/>
          </p:cNvSpPr>
          <p:nvPr>
            <p:ph type="title"/>
          </p:nvPr>
        </p:nvSpPr>
        <p:spPr bwMode="auto">
          <a:xfrm>
            <a:off x="609480" y="273600"/>
            <a:ext cx="10972440" cy="1144800"/>
          </a:xfrm>
          <a:prstGeom prst="rect">
            <a:avLst/>
          </a:prstGeom>
          <a:noFill/>
          <a:ln w="0">
            <a:noFill/>
          </a:ln>
        </p:spPr>
        <p:txBody>
          <a:bodyPr lIns="0" tIns="0" rIns="0" bIns="0" anchor="ctr">
            <a:noAutofit/>
          </a:bodyPr>
          <a:p>
            <a:pPr>
              <a:defRPr/>
            </a:pPr>
            <a:endParaRPr lang="en-US" sz="1400" b="0" strike="noStrike" spc="-1">
              <a:solidFill>
                <a:srgbClr val="000000"/>
              </a:solidFill>
              <a:latin typeface="Arial"/>
            </a:endParaRPr>
          </a:p>
        </p:txBody>
      </p:sp>
      <p:sp>
        <p:nvSpPr>
          <p:cNvPr id="20" name="PlaceHolder 2"/>
          <p:cNvSpPr>
            <a:spLocks noGrp="1"/>
          </p:cNvSpPr>
          <p:nvPr>
            <p:ph/>
          </p:nvPr>
        </p:nvSpPr>
        <p:spPr bwMode="auto">
          <a:xfrm>
            <a:off x="0" y="959400"/>
            <a:ext cx="5949360" cy="5217120"/>
          </a:xfrm>
          <a:prstGeom prst="rect">
            <a:avLst/>
          </a:prstGeom>
          <a:noFill/>
          <a:ln w="0">
            <a:noFill/>
          </a:ln>
        </p:spPr>
        <p:txBody>
          <a:bodyPr lIns="0" tIns="0" rIns="0" bIns="0" anchor="t">
            <a:normAutofit/>
          </a:bodyPr>
          <a:p>
            <a:pPr>
              <a:defRPr/>
            </a:pPr>
            <a:endParaRPr lang="en-US" sz="1400" b="0" strike="noStrike" spc="-1">
              <a:solidFill>
                <a:srgbClr val="000000"/>
              </a:solidFill>
              <a:latin typeface="Arial"/>
            </a:endParaRPr>
          </a:p>
        </p:txBody>
      </p:sp>
      <p:sp>
        <p:nvSpPr>
          <p:cNvPr id="21" name="PlaceHolder 3"/>
          <p:cNvSpPr>
            <a:spLocks noGrp="1"/>
          </p:cNvSpPr>
          <p:nvPr>
            <p:ph/>
          </p:nvPr>
        </p:nvSpPr>
        <p:spPr bwMode="auto">
          <a:xfrm>
            <a:off x="6247080" y="959400"/>
            <a:ext cx="5949360" cy="2488320"/>
          </a:xfrm>
          <a:prstGeom prst="rect">
            <a:avLst/>
          </a:prstGeom>
          <a:noFill/>
          <a:ln w="0">
            <a:noFill/>
          </a:ln>
        </p:spPr>
        <p:txBody>
          <a:bodyPr lIns="0" tIns="0" rIns="0" bIns="0" anchor="t">
            <a:normAutofit/>
          </a:bodyPr>
          <a:p>
            <a:pPr>
              <a:defRPr/>
            </a:pPr>
            <a:endParaRPr lang="en-US" sz="1400" b="0" strike="noStrike" spc="-1">
              <a:solidFill>
                <a:srgbClr val="000000"/>
              </a:solidFill>
              <a:latin typeface="Arial"/>
            </a:endParaRPr>
          </a:p>
        </p:txBody>
      </p:sp>
      <p:sp>
        <p:nvSpPr>
          <p:cNvPr id="22" name="PlaceHolder 4"/>
          <p:cNvSpPr>
            <a:spLocks noGrp="1"/>
          </p:cNvSpPr>
          <p:nvPr>
            <p:ph/>
          </p:nvPr>
        </p:nvSpPr>
        <p:spPr bwMode="auto">
          <a:xfrm>
            <a:off x="6247080" y="3684600"/>
            <a:ext cx="5949360" cy="2488320"/>
          </a:xfrm>
          <a:prstGeom prst="rect">
            <a:avLst/>
          </a:prstGeom>
          <a:noFill/>
          <a:ln w="0">
            <a:noFill/>
          </a:ln>
        </p:spPr>
        <p:txBody>
          <a:bodyPr lIns="0" tIns="0" rIns="0" bIns="0" anchor="t">
            <a:normAutofit/>
          </a:bodyPr>
          <a:p>
            <a:pPr>
              <a:defRPr/>
            </a:pPr>
            <a:endParaRPr lang="en-US" sz="1400" b="0" strike="noStrike" spc="-1">
              <a:solidFill>
                <a:srgbClr val="000000"/>
              </a:solidFill>
              <a:latin typeface="Arial"/>
            </a:endParaRPr>
          </a:p>
        </p:txBody>
      </p:sp>
      <p:sp>
        <p:nvSpPr>
          <p:cNvPr id="6" name="PlaceHolder 5"/>
          <p:cNvSpPr>
            <a:spLocks noGrp="1"/>
          </p:cNvSpPr>
          <p:nvPr>
            <p:ph type="ftr" idx="2"/>
          </p:nvPr>
        </p:nvSpPr>
        <p:spPr bwMode="auto"/>
        <p:txBody>
          <a:bodyPr/>
          <a:p>
            <a:pPr>
              <a:defRPr/>
            </a:pPr>
            <a:r>
              <a:rPr/>
              <a:t>Footer</a:t>
            </a:r>
            <a:endParaRPr/>
          </a:p>
        </p:txBody>
      </p:sp>
      <p:sp>
        <p:nvSpPr>
          <p:cNvPr id="7" name="PlaceHolder 6"/>
          <p:cNvSpPr>
            <a:spLocks noGrp="1"/>
          </p:cNvSpPr>
          <p:nvPr>
            <p:ph type="sldNum" idx="3"/>
          </p:nvPr>
        </p:nvSpPr>
        <p:spPr bwMode="auto"/>
        <p:txBody>
          <a:bodyPr/>
          <a:p>
            <a:pPr>
              <a:defRPr/>
            </a:pPr>
            <a:fld id="{2F784090-0C40-4A91-B1CD-656EEE1B7DFE}" type="slidenum">
              <a:rPr/>
              <a:t/>
            </a:fld>
            <a:endParaRPr/>
          </a:p>
        </p:txBody>
      </p:sp>
      <p:sp>
        <p:nvSpPr>
          <p:cNvPr id="8" name="PlaceHolder 7"/>
          <p:cNvSpPr>
            <a:spLocks noGrp="1"/>
          </p:cNvSpPr>
          <p:nvPr>
            <p:ph type="dt" idx="1"/>
          </p:nvPr>
        </p:nvSpPr>
        <p:spPr bwMode="auto"/>
        <p:txBody>
          <a:bodyPr/>
          <a:p>
            <a:pPr>
              <a:defRPr/>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twoObjOverTx" userDrawn="1">
  <p:cSld name="Title, 2 Content over Content">
    <p:spTree>
      <p:nvGrpSpPr>
        <p:cNvPr id="1" name=""/>
        <p:cNvGrpSpPr/>
        <p:nvPr/>
      </p:nvGrpSpPr>
      <p:grpSpPr bwMode="auto">
        <a:xfrm>
          <a:off x="0" y="0"/>
          <a:ext cx="0" cy="0"/>
          <a:chOff x="0" y="0"/>
          <a:chExt cx="0" cy="0"/>
        </a:xfrm>
      </p:grpSpPr>
      <p:sp>
        <p:nvSpPr>
          <p:cNvPr id="23" name="PlaceHolder 1"/>
          <p:cNvSpPr>
            <a:spLocks noGrp="1"/>
          </p:cNvSpPr>
          <p:nvPr>
            <p:ph type="title"/>
          </p:nvPr>
        </p:nvSpPr>
        <p:spPr bwMode="auto">
          <a:xfrm>
            <a:off x="609480" y="273600"/>
            <a:ext cx="10972440" cy="1144800"/>
          </a:xfrm>
          <a:prstGeom prst="rect">
            <a:avLst/>
          </a:prstGeom>
          <a:noFill/>
          <a:ln w="0">
            <a:noFill/>
          </a:ln>
        </p:spPr>
        <p:txBody>
          <a:bodyPr lIns="0" tIns="0" rIns="0" bIns="0" anchor="ctr">
            <a:noAutofit/>
          </a:bodyPr>
          <a:p>
            <a:pPr>
              <a:defRPr/>
            </a:pPr>
            <a:endParaRPr lang="en-US" sz="1400" b="0" strike="noStrike" spc="-1">
              <a:solidFill>
                <a:srgbClr val="000000"/>
              </a:solidFill>
              <a:latin typeface="Arial"/>
            </a:endParaRPr>
          </a:p>
        </p:txBody>
      </p:sp>
      <p:sp>
        <p:nvSpPr>
          <p:cNvPr id="24" name="PlaceHolder 2"/>
          <p:cNvSpPr>
            <a:spLocks noGrp="1"/>
          </p:cNvSpPr>
          <p:nvPr>
            <p:ph/>
          </p:nvPr>
        </p:nvSpPr>
        <p:spPr bwMode="auto">
          <a:xfrm>
            <a:off x="0" y="959400"/>
            <a:ext cx="5949360" cy="2488320"/>
          </a:xfrm>
          <a:prstGeom prst="rect">
            <a:avLst/>
          </a:prstGeom>
          <a:noFill/>
          <a:ln w="0">
            <a:noFill/>
          </a:ln>
        </p:spPr>
        <p:txBody>
          <a:bodyPr lIns="0" tIns="0" rIns="0" bIns="0" anchor="t">
            <a:normAutofit/>
          </a:bodyPr>
          <a:p>
            <a:pPr>
              <a:defRPr/>
            </a:pPr>
            <a:endParaRPr lang="en-US" sz="1400" b="0" strike="noStrike" spc="-1">
              <a:solidFill>
                <a:srgbClr val="000000"/>
              </a:solidFill>
              <a:latin typeface="Arial"/>
            </a:endParaRPr>
          </a:p>
        </p:txBody>
      </p:sp>
      <p:sp>
        <p:nvSpPr>
          <p:cNvPr id="25" name="PlaceHolder 3"/>
          <p:cNvSpPr>
            <a:spLocks noGrp="1"/>
          </p:cNvSpPr>
          <p:nvPr>
            <p:ph/>
          </p:nvPr>
        </p:nvSpPr>
        <p:spPr bwMode="auto">
          <a:xfrm>
            <a:off x="6247080" y="959400"/>
            <a:ext cx="5949360" cy="2488320"/>
          </a:xfrm>
          <a:prstGeom prst="rect">
            <a:avLst/>
          </a:prstGeom>
          <a:noFill/>
          <a:ln w="0">
            <a:noFill/>
          </a:ln>
        </p:spPr>
        <p:txBody>
          <a:bodyPr lIns="0" tIns="0" rIns="0" bIns="0" anchor="t">
            <a:normAutofit/>
          </a:bodyPr>
          <a:p>
            <a:pPr>
              <a:defRPr/>
            </a:pPr>
            <a:endParaRPr lang="en-US" sz="1400" b="0" strike="noStrike" spc="-1">
              <a:solidFill>
                <a:srgbClr val="000000"/>
              </a:solidFill>
              <a:latin typeface="Arial"/>
            </a:endParaRPr>
          </a:p>
        </p:txBody>
      </p:sp>
      <p:sp>
        <p:nvSpPr>
          <p:cNvPr id="26" name="PlaceHolder 4"/>
          <p:cNvSpPr>
            <a:spLocks noGrp="1"/>
          </p:cNvSpPr>
          <p:nvPr>
            <p:ph/>
          </p:nvPr>
        </p:nvSpPr>
        <p:spPr bwMode="auto">
          <a:xfrm>
            <a:off x="0" y="3684600"/>
            <a:ext cx="12191760" cy="2488320"/>
          </a:xfrm>
          <a:prstGeom prst="rect">
            <a:avLst/>
          </a:prstGeom>
          <a:noFill/>
          <a:ln w="0">
            <a:noFill/>
          </a:ln>
        </p:spPr>
        <p:txBody>
          <a:bodyPr lIns="0" tIns="0" rIns="0" bIns="0" anchor="t">
            <a:normAutofit/>
          </a:bodyPr>
          <a:p>
            <a:pPr>
              <a:defRPr/>
            </a:pPr>
            <a:endParaRPr lang="en-US" sz="1400" b="0" strike="noStrike" spc="-1">
              <a:solidFill>
                <a:srgbClr val="000000"/>
              </a:solidFill>
              <a:latin typeface="Arial"/>
            </a:endParaRPr>
          </a:p>
        </p:txBody>
      </p:sp>
      <p:sp>
        <p:nvSpPr>
          <p:cNvPr id="6" name="PlaceHolder 5"/>
          <p:cNvSpPr>
            <a:spLocks noGrp="1"/>
          </p:cNvSpPr>
          <p:nvPr>
            <p:ph type="ftr" idx="2"/>
          </p:nvPr>
        </p:nvSpPr>
        <p:spPr bwMode="auto"/>
        <p:txBody>
          <a:bodyPr/>
          <a:p>
            <a:pPr>
              <a:defRPr/>
            </a:pPr>
            <a:r>
              <a:rPr/>
              <a:t>Footer</a:t>
            </a:r>
            <a:endParaRPr/>
          </a:p>
        </p:txBody>
      </p:sp>
      <p:sp>
        <p:nvSpPr>
          <p:cNvPr id="7" name="PlaceHolder 6"/>
          <p:cNvSpPr>
            <a:spLocks noGrp="1"/>
          </p:cNvSpPr>
          <p:nvPr>
            <p:ph type="sldNum" idx="3"/>
          </p:nvPr>
        </p:nvSpPr>
        <p:spPr bwMode="auto"/>
        <p:txBody>
          <a:bodyPr/>
          <a:p>
            <a:pPr>
              <a:defRPr/>
            </a:pPr>
            <a:fld id="{F2252024-B9D5-46EE-8C65-0345D68887C9}" type="slidenum">
              <a:rPr/>
              <a:t/>
            </a:fld>
            <a:endParaRPr/>
          </a:p>
        </p:txBody>
      </p:sp>
      <p:sp>
        <p:nvSpPr>
          <p:cNvPr id="8" name="PlaceHolder 7"/>
          <p:cNvSpPr>
            <a:spLocks noGrp="1"/>
          </p:cNvSpPr>
          <p:nvPr>
            <p:ph type="dt" idx="1"/>
          </p:nvPr>
        </p:nvSpPr>
        <p:spPr bwMode="auto"/>
        <p:txBody>
          <a:bodyPr/>
          <a:p>
            <a:pPr>
              <a:defRPr/>
            </a:pPr>
            <a:endParaRPr/>
          </a:p>
        </p:txBody>
      </p:sp>
    </p:spTree>
  </p:cSld>
  <p:clrMapOvr>
    <a:masterClrMapping/>
  </p:clrMapOvr>
</p:sldLayout>
</file>

<file path=ppt/slideMasters/_rels/slideMaster1.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s>
</file>

<file path=ppt/slideMasters/_rels/slideMaster2.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 Id="rId9" Type="http://schemas.openxmlformats.org/officeDocument/2006/relationships/slideLayout" Target="../slideLayouts/slideLayout21.xml"/><Relationship Id="rId10" Type="http://schemas.openxmlformats.org/officeDocument/2006/relationships/slideLayout" Target="../slideLayouts/slideLayout22.xml"/><Relationship Id="rId11" Type="http://schemas.openxmlformats.org/officeDocument/2006/relationships/slideLayout" Target="../slideLayouts/slideLayout23.xml"/><Relationship Id="rId12" Type="http://schemas.openxmlformats.org/officeDocument/2006/relationships/slideLayout" Target="../slideLayouts/slideLayout24.xml"/><Relationship Id="rId13"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reserve="0">
  <p:cSld name="">
    <p:bg>
      <p:bgPr shadeToTitle="0">
        <a:solidFill>
          <a:srgbClr val="FFFFFF"/>
        </a:solidFill>
      </p:bgPr>
    </p:bg>
    <p:spTree>
      <p:nvGrpSpPr>
        <p:cNvPr id="1" name=""/>
        <p:cNvGrpSpPr/>
        <p:nvPr/>
      </p:nvGrpSpPr>
      <p:grpSpPr bwMode="auto">
        <a:xfrm>
          <a:off x="0" y="0"/>
          <a:ext cx="0" cy="0"/>
          <a:chOff x="0" y="0"/>
          <a:chExt cx="0" cy="0"/>
        </a:xfrm>
      </p:grpSpPr>
      <p:sp>
        <p:nvSpPr>
          <p:cNvPr id="0" name="PlaceHolder 1"/>
          <p:cNvSpPr>
            <a:spLocks noGrp="1"/>
          </p:cNvSpPr>
          <p:nvPr>
            <p:ph type="title"/>
          </p:nvPr>
        </p:nvSpPr>
        <p:spPr bwMode="auto">
          <a:xfrm>
            <a:off x="2141280" y="964800"/>
            <a:ext cx="7917120" cy="1188360"/>
          </a:xfrm>
          <a:prstGeom prst="rect">
            <a:avLst/>
          </a:prstGeom>
          <a:solidFill>
            <a:srgbClr val="FFFFFF"/>
          </a:solidFill>
          <a:ln w="31680" cap="sq">
            <a:solidFill>
              <a:srgbClr val="3F3F3F"/>
            </a:solidFill>
            <a:miter/>
          </a:ln>
        </p:spPr>
        <p:txBody>
          <a:bodyPr lIns="182880" tIns="182880" rIns="182880" bIns="182880" anchor="ctr">
            <a:normAutofit/>
          </a:bodyPr>
          <a:p>
            <a:pPr>
              <a:defRPr/>
            </a:pPr>
            <a:r>
              <a:rPr lang="en-US" sz="3700" b="0" strike="noStrike" spc="-1">
                <a:solidFill>
                  <a:srgbClr val="000000"/>
                </a:solidFill>
                <a:latin typeface="Arial"/>
              </a:rPr>
              <a:t>Click to edit the title text format</a:t>
            </a:r>
            <a:endParaRPr lang="en-US" sz="3700" b="0" strike="noStrike" spc="-1">
              <a:solidFill>
                <a:srgbClr val="000000"/>
              </a:solidFill>
              <a:latin typeface="Arial"/>
            </a:endParaRPr>
          </a:p>
        </p:txBody>
      </p:sp>
      <p:sp>
        <p:nvSpPr>
          <p:cNvPr id="1" name="PlaceHolder 2"/>
          <p:cNvSpPr>
            <a:spLocks noGrp="1"/>
          </p:cNvSpPr>
          <p:nvPr>
            <p:ph type="body"/>
          </p:nvPr>
        </p:nvSpPr>
        <p:spPr bwMode="auto">
          <a:xfrm>
            <a:off x="1469520" y="2638080"/>
            <a:ext cx="4383720" cy="3101760"/>
          </a:xfrm>
          <a:prstGeom prst="rect">
            <a:avLst/>
          </a:prstGeom>
          <a:noFill/>
          <a:ln w="0">
            <a:noFill/>
          </a:ln>
        </p:spPr>
        <p:txBody>
          <a:bodyPr anchor="t">
            <a:normAutofit fontScale="99000"/>
          </a:bodyPr>
          <a:p>
            <a:pPr marL="432000" indent="-324000">
              <a:spcBef>
                <a:spcPts val="1417"/>
              </a:spcBef>
              <a:buClr>
                <a:srgbClr val="000000"/>
              </a:buClr>
              <a:buSzPct val="45000"/>
              <a:buFont typeface="Wingdings"/>
              <a:buChar char=""/>
              <a:defRPr/>
            </a:pPr>
            <a:r>
              <a:rPr lang="en-US" sz="1700" b="0" strike="noStrike" spc="-1">
                <a:solidFill>
                  <a:srgbClr val="000000"/>
                </a:solidFill>
                <a:latin typeface="Arial"/>
              </a:rPr>
              <a:t>Click to edit the outline text format</a:t>
            </a:r>
            <a:endParaRPr lang="en-US" sz="1700" b="0" strike="noStrike" spc="-1">
              <a:solidFill>
                <a:srgbClr val="000000"/>
              </a:solidFill>
              <a:latin typeface="Arial"/>
            </a:endParaRPr>
          </a:p>
          <a:p>
            <a:pPr marL="864000" lvl="1" indent="-324000">
              <a:spcBef>
                <a:spcPts val="1134"/>
              </a:spcBef>
              <a:buClr>
                <a:srgbClr val="000000"/>
              </a:buClr>
              <a:buSzPct val="75000"/>
              <a:buFont typeface="Symbol"/>
              <a:buChar char=""/>
              <a:defRPr/>
            </a:pPr>
            <a:r>
              <a:rPr lang="en-US" sz="1700" b="0" strike="noStrike" spc="-1">
                <a:solidFill>
                  <a:srgbClr val="000000"/>
                </a:solidFill>
                <a:latin typeface="Arial"/>
              </a:rPr>
              <a:t>Second Outline Level</a:t>
            </a:r>
            <a:endParaRPr lang="en-US" sz="1700" b="0" strike="noStrike" spc="-1">
              <a:solidFill>
                <a:srgbClr val="000000"/>
              </a:solidFill>
              <a:latin typeface="Arial"/>
            </a:endParaRPr>
          </a:p>
          <a:p>
            <a:pPr marL="1296000" lvl="2" indent="-288000">
              <a:spcBef>
                <a:spcPts val="850"/>
              </a:spcBef>
              <a:buClr>
                <a:srgbClr val="000000"/>
              </a:buClr>
              <a:buSzPct val="45000"/>
              <a:buFont typeface="Wingdings"/>
              <a:buChar char=""/>
              <a:defRPr/>
            </a:pPr>
            <a:r>
              <a:rPr lang="en-US" sz="1700" b="0" strike="noStrike" spc="-1">
                <a:solidFill>
                  <a:srgbClr val="000000"/>
                </a:solidFill>
                <a:latin typeface="Arial"/>
              </a:rPr>
              <a:t>Third Outline Level</a:t>
            </a:r>
            <a:endParaRPr lang="en-US" sz="1700" b="0" strike="noStrike" spc="-1">
              <a:solidFill>
                <a:srgbClr val="000000"/>
              </a:solidFill>
              <a:latin typeface="Arial"/>
            </a:endParaRPr>
          </a:p>
          <a:p>
            <a:pPr marL="1728000" lvl="3" indent="-216000">
              <a:spcBef>
                <a:spcPts val="567"/>
              </a:spcBef>
              <a:buClr>
                <a:srgbClr val="000000"/>
              </a:buClr>
              <a:buSzPct val="75000"/>
              <a:buFont typeface="Symbol"/>
              <a:buChar char=""/>
              <a:defRPr/>
            </a:pPr>
            <a:r>
              <a:rPr lang="en-US" sz="1700" b="0" strike="noStrike" spc="-1">
                <a:solidFill>
                  <a:srgbClr val="000000"/>
                </a:solidFill>
                <a:latin typeface="Arial"/>
              </a:rPr>
              <a:t>Fourth Outline Level</a:t>
            </a:r>
            <a:endParaRPr lang="en-US" sz="1700" b="0" strike="noStrike" spc="-1">
              <a:solidFill>
                <a:srgbClr val="000000"/>
              </a:solidFill>
              <a:latin typeface="Arial"/>
            </a:endParaRPr>
          </a:p>
          <a:p>
            <a:pPr marL="2160000" lvl="4" indent="-216000">
              <a:spcBef>
                <a:spcPts val="283"/>
              </a:spcBef>
              <a:buClr>
                <a:srgbClr val="000000"/>
              </a:buClr>
              <a:buSzPct val="45000"/>
              <a:buFont typeface="Wingdings"/>
              <a:buChar char=""/>
              <a:defRPr/>
            </a:pPr>
            <a:r>
              <a:rPr lang="en-US" sz="1700" b="0" strike="noStrike" spc="-1">
                <a:solidFill>
                  <a:srgbClr val="000000"/>
                </a:solidFill>
                <a:latin typeface="Arial"/>
              </a:rPr>
              <a:t>Fifth Outline Level</a:t>
            </a:r>
            <a:endParaRPr lang="en-US" sz="1700" b="0" strike="noStrike" spc="-1">
              <a:solidFill>
                <a:srgbClr val="000000"/>
              </a:solidFill>
              <a:latin typeface="Arial"/>
            </a:endParaRPr>
          </a:p>
          <a:p>
            <a:pPr marL="2592000" lvl="5" indent="-216000">
              <a:spcBef>
                <a:spcPts val="283"/>
              </a:spcBef>
              <a:buClr>
                <a:srgbClr val="000000"/>
              </a:buClr>
              <a:buSzPct val="45000"/>
              <a:buFont typeface="Wingdings"/>
              <a:buChar char=""/>
              <a:defRPr/>
            </a:pPr>
            <a:r>
              <a:rPr lang="en-US" sz="1700" b="0" strike="noStrike" spc="-1">
                <a:solidFill>
                  <a:srgbClr val="000000"/>
                </a:solidFill>
                <a:latin typeface="Arial"/>
              </a:rPr>
              <a:t>Sixth Outline Level</a:t>
            </a:r>
            <a:endParaRPr lang="en-US" sz="1700" b="0" strike="noStrike" spc="-1">
              <a:solidFill>
                <a:srgbClr val="000000"/>
              </a:solidFill>
              <a:latin typeface="Arial"/>
            </a:endParaRPr>
          </a:p>
          <a:p>
            <a:pPr marL="3024000" lvl="6" indent="-216000">
              <a:spcBef>
                <a:spcPts val="283"/>
              </a:spcBef>
              <a:buClr>
                <a:srgbClr val="000000"/>
              </a:buClr>
              <a:buSzPct val="45000"/>
              <a:buFont typeface="Wingdings"/>
              <a:buChar char=""/>
              <a:defRPr/>
            </a:pPr>
            <a:r>
              <a:rPr lang="en-US" sz="1700" b="0" strike="noStrike" spc="-1">
                <a:solidFill>
                  <a:srgbClr val="000000"/>
                </a:solidFill>
                <a:latin typeface="Arial"/>
              </a:rPr>
              <a:t>Seventh Outline Level</a:t>
            </a:r>
            <a:endParaRPr lang="en-US" sz="1700" b="0" strike="noStrike" spc="-1">
              <a:solidFill>
                <a:srgbClr val="000000"/>
              </a:solidFill>
              <a:latin typeface="Arial"/>
            </a:endParaRPr>
          </a:p>
        </p:txBody>
      </p:sp>
      <p:sp>
        <p:nvSpPr>
          <p:cNvPr id="2" name="PlaceHolder 3"/>
          <p:cNvSpPr>
            <a:spLocks noGrp="1"/>
          </p:cNvSpPr>
          <p:nvPr>
            <p:ph type="body"/>
          </p:nvPr>
        </p:nvSpPr>
        <p:spPr bwMode="auto">
          <a:xfrm>
            <a:off x="6338160" y="2638080"/>
            <a:ext cx="4386960" cy="3101760"/>
          </a:xfrm>
          <a:prstGeom prst="rect">
            <a:avLst/>
          </a:prstGeom>
          <a:noFill/>
          <a:ln w="0">
            <a:noFill/>
          </a:ln>
        </p:spPr>
        <p:txBody>
          <a:bodyPr anchor="t">
            <a:normAutofit fontScale="99000"/>
          </a:bodyPr>
          <a:p>
            <a:pPr marL="432000" indent="-324000">
              <a:spcBef>
                <a:spcPts val="1417"/>
              </a:spcBef>
              <a:buClr>
                <a:srgbClr val="000000"/>
              </a:buClr>
              <a:buSzPct val="45000"/>
              <a:buFont typeface="Wingdings"/>
              <a:buChar char=""/>
              <a:defRPr/>
            </a:pPr>
            <a:r>
              <a:rPr lang="en-US" sz="1700" b="0" strike="noStrike" spc="-1">
                <a:solidFill>
                  <a:srgbClr val="000000"/>
                </a:solidFill>
                <a:latin typeface="Arial"/>
              </a:rPr>
              <a:t>Click to edit the outline text format</a:t>
            </a:r>
            <a:endParaRPr lang="en-US" sz="1700" b="0" strike="noStrike" spc="-1">
              <a:solidFill>
                <a:srgbClr val="000000"/>
              </a:solidFill>
              <a:latin typeface="Arial"/>
            </a:endParaRPr>
          </a:p>
          <a:p>
            <a:pPr marL="864000" lvl="1" indent="-324000">
              <a:spcBef>
                <a:spcPts val="1134"/>
              </a:spcBef>
              <a:buClr>
                <a:srgbClr val="000000"/>
              </a:buClr>
              <a:buSzPct val="75000"/>
              <a:buFont typeface="Symbol"/>
              <a:buChar char=""/>
              <a:defRPr/>
            </a:pPr>
            <a:r>
              <a:rPr lang="en-US" sz="1700" b="0" strike="noStrike" spc="-1">
                <a:solidFill>
                  <a:srgbClr val="000000"/>
                </a:solidFill>
                <a:latin typeface="Arial"/>
              </a:rPr>
              <a:t>Second Outline Level</a:t>
            </a:r>
            <a:endParaRPr lang="en-US" sz="1700" b="0" strike="noStrike" spc="-1">
              <a:solidFill>
                <a:srgbClr val="000000"/>
              </a:solidFill>
              <a:latin typeface="Arial"/>
            </a:endParaRPr>
          </a:p>
          <a:p>
            <a:pPr marL="1296000" lvl="2" indent="-288000">
              <a:spcBef>
                <a:spcPts val="850"/>
              </a:spcBef>
              <a:buClr>
                <a:srgbClr val="000000"/>
              </a:buClr>
              <a:buSzPct val="45000"/>
              <a:buFont typeface="Wingdings"/>
              <a:buChar char=""/>
              <a:defRPr/>
            </a:pPr>
            <a:r>
              <a:rPr lang="en-US" sz="1700" b="0" strike="noStrike" spc="-1">
                <a:solidFill>
                  <a:srgbClr val="000000"/>
                </a:solidFill>
                <a:latin typeface="Arial"/>
              </a:rPr>
              <a:t>Third Outline Level</a:t>
            </a:r>
            <a:endParaRPr lang="en-US" sz="1700" b="0" strike="noStrike" spc="-1">
              <a:solidFill>
                <a:srgbClr val="000000"/>
              </a:solidFill>
              <a:latin typeface="Arial"/>
            </a:endParaRPr>
          </a:p>
          <a:p>
            <a:pPr marL="1728000" lvl="3" indent="-216000">
              <a:spcBef>
                <a:spcPts val="567"/>
              </a:spcBef>
              <a:buClr>
                <a:srgbClr val="000000"/>
              </a:buClr>
              <a:buSzPct val="75000"/>
              <a:buFont typeface="Symbol"/>
              <a:buChar char=""/>
              <a:defRPr/>
            </a:pPr>
            <a:r>
              <a:rPr lang="en-US" sz="1700" b="0" strike="noStrike" spc="-1">
                <a:solidFill>
                  <a:srgbClr val="000000"/>
                </a:solidFill>
                <a:latin typeface="Arial"/>
              </a:rPr>
              <a:t>Fourth Outline Level</a:t>
            </a:r>
            <a:endParaRPr lang="en-US" sz="1700" b="0" strike="noStrike" spc="-1">
              <a:solidFill>
                <a:srgbClr val="000000"/>
              </a:solidFill>
              <a:latin typeface="Arial"/>
            </a:endParaRPr>
          </a:p>
          <a:p>
            <a:pPr marL="2160000" lvl="4" indent="-216000">
              <a:spcBef>
                <a:spcPts val="283"/>
              </a:spcBef>
              <a:buClr>
                <a:srgbClr val="000000"/>
              </a:buClr>
              <a:buSzPct val="45000"/>
              <a:buFont typeface="Wingdings"/>
              <a:buChar char=""/>
              <a:defRPr/>
            </a:pPr>
            <a:r>
              <a:rPr lang="en-US" sz="1700" b="0" strike="noStrike" spc="-1">
                <a:solidFill>
                  <a:srgbClr val="000000"/>
                </a:solidFill>
                <a:latin typeface="Arial"/>
              </a:rPr>
              <a:t>Fifth Outline Level</a:t>
            </a:r>
            <a:endParaRPr lang="en-US" sz="1700" b="0" strike="noStrike" spc="-1">
              <a:solidFill>
                <a:srgbClr val="000000"/>
              </a:solidFill>
              <a:latin typeface="Arial"/>
            </a:endParaRPr>
          </a:p>
          <a:p>
            <a:pPr marL="2592000" lvl="5" indent="-216000">
              <a:spcBef>
                <a:spcPts val="283"/>
              </a:spcBef>
              <a:buClr>
                <a:srgbClr val="000000"/>
              </a:buClr>
              <a:buSzPct val="45000"/>
              <a:buFont typeface="Wingdings"/>
              <a:buChar char=""/>
              <a:defRPr/>
            </a:pPr>
            <a:r>
              <a:rPr lang="en-US" sz="1700" b="0" strike="noStrike" spc="-1">
                <a:solidFill>
                  <a:srgbClr val="000000"/>
                </a:solidFill>
                <a:latin typeface="Arial"/>
              </a:rPr>
              <a:t>Sixth Outline Level</a:t>
            </a:r>
            <a:endParaRPr lang="en-US" sz="1700" b="0" strike="noStrike" spc="-1">
              <a:solidFill>
                <a:srgbClr val="000000"/>
              </a:solidFill>
              <a:latin typeface="Arial"/>
            </a:endParaRPr>
          </a:p>
          <a:p>
            <a:pPr marL="3024000" lvl="6" indent="-216000">
              <a:spcBef>
                <a:spcPts val="283"/>
              </a:spcBef>
              <a:buClr>
                <a:srgbClr val="000000"/>
              </a:buClr>
              <a:buSzPct val="45000"/>
              <a:buFont typeface="Wingdings"/>
              <a:buChar char=""/>
              <a:defRPr/>
            </a:pPr>
            <a:r>
              <a:rPr lang="en-US" sz="1700" b="0" strike="noStrike" spc="-1">
                <a:solidFill>
                  <a:srgbClr val="000000"/>
                </a:solidFill>
                <a:latin typeface="Arial"/>
              </a:rPr>
              <a:t>Seventh Outline Level</a:t>
            </a:r>
            <a:endParaRPr lang="en-US" sz="1700" b="0" strike="noStrike" spc="-1">
              <a:solidFill>
                <a:srgbClr val="000000"/>
              </a:solidFill>
              <a:latin typeface="Arial"/>
            </a:endParaRPr>
          </a:p>
        </p:txBody>
      </p:sp>
      <p:sp>
        <p:nvSpPr>
          <p:cNvPr id="3" name="PlaceHolder 4"/>
          <p:cNvSpPr>
            <a:spLocks noGrp="1"/>
          </p:cNvSpPr>
          <p:nvPr>
            <p:ph type="dt" idx="1"/>
          </p:nvPr>
        </p:nvSpPr>
        <p:spPr bwMode="auto">
          <a:xfrm>
            <a:off x="7971840" y="6238800"/>
            <a:ext cx="2753280" cy="323640"/>
          </a:xfrm>
          <a:prstGeom prst="rect">
            <a:avLst/>
          </a:prstGeom>
          <a:noFill/>
          <a:ln w="0">
            <a:noFill/>
          </a:ln>
        </p:spPr>
        <p:txBody>
          <a:bodyPr anchor="ctr">
            <a:noAutofit/>
          </a:bodyPr>
          <a:lstStyle>
            <a:lvl1pPr>
              <a:defRPr lang="en-US" sz="1400" b="0" strike="noStrike" spc="-1">
                <a:latin typeface="Times New Roman"/>
              </a:defRPr>
            </a:lvl1pPr>
          </a:lstStyle>
          <a:p>
            <a:pPr>
              <a:defRPr/>
            </a:pPr>
            <a:r>
              <a:rPr lang="en-US" sz="1400" b="0" strike="noStrike" spc="-1">
                <a:latin typeface="Times New Roman"/>
              </a:rPr>
              <a:t>&lt;date/time&gt;</a:t>
            </a:r>
            <a:endParaRPr lang="en-US" sz="1400" b="0" strike="noStrike" spc="-1">
              <a:latin typeface="Times New Roman"/>
            </a:endParaRPr>
          </a:p>
        </p:txBody>
      </p:sp>
      <p:sp>
        <p:nvSpPr>
          <p:cNvPr id="4" name="PlaceHolder 5"/>
          <p:cNvSpPr>
            <a:spLocks noGrp="1"/>
          </p:cNvSpPr>
          <p:nvPr>
            <p:ph type="ftr" idx="2"/>
          </p:nvPr>
        </p:nvSpPr>
        <p:spPr bwMode="auto">
          <a:xfrm>
            <a:off x="1469520" y="6236280"/>
            <a:ext cx="6075360" cy="319680"/>
          </a:xfrm>
          <a:prstGeom prst="rect">
            <a:avLst/>
          </a:prstGeom>
          <a:noFill/>
          <a:ln w="0">
            <a:noFill/>
          </a:ln>
        </p:spPr>
        <p:txBody>
          <a:bodyPr anchor="ctr">
            <a:noAutofit/>
          </a:bodyPr>
          <a:lstStyle>
            <a:lvl1pPr algn="ctr">
              <a:buNone/>
              <a:defRPr lang="en-US" sz="1400" b="0" strike="noStrike" spc="-1">
                <a:latin typeface="Times New Roman"/>
              </a:defRPr>
            </a:lvl1pPr>
          </a:lstStyle>
          <a:p>
            <a:pPr algn="ctr">
              <a:buNone/>
              <a:defRPr/>
            </a:pPr>
            <a:r>
              <a:rPr lang="en-US" sz="1400" b="0" strike="noStrike" spc="-1">
                <a:latin typeface="Times New Roman"/>
              </a:rPr>
              <a:t>&lt;footer&gt;</a:t>
            </a:r>
            <a:endParaRPr lang="en-US" sz="1400" b="0" strike="noStrike" spc="-1">
              <a:latin typeface="Times New Roman"/>
            </a:endParaRPr>
          </a:p>
        </p:txBody>
      </p:sp>
      <p:sp>
        <p:nvSpPr>
          <p:cNvPr id="5" name="PlaceHolder 6"/>
          <p:cNvSpPr>
            <a:spLocks noGrp="1"/>
          </p:cNvSpPr>
          <p:nvPr>
            <p:ph type="sldNum" idx="3"/>
          </p:nvPr>
        </p:nvSpPr>
        <p:spPr bwMode="auto">
          <a:xfrm>
            <a:off x="10986840" y="6217920"/>
            <a:ext cx="487080" cy="365400"/>
          </a:xfrm>
          <a:prstGeom prst="rect">
            <a:avLst/>
          </a:prstGeom>
          <a:solidFill>
            <a:srgbClr val="1D1D1D">
              <a:alpha val="70000"/>
            </a:srgbClr>
          </a:solidFill>
          <a:ln w="0">
            <a:noFill/>
          </a:ln>
        </p:spPr>
        <p:txBody>
          <a:bodyPr lIns="18360" rIns="18360" anchor="ctr">
            <a:normAutofit/>
          </a:bodyPr>
          <a:lstStyle>
            <a:lvl1pPr algn="ctr">
              <a:lnSpc>
                <a:spcPct val="100000"/>
              </a:lnSpc>
              <a:buNone/>
              <a:tabLst>
                <a:tab pos="0" algn="l"/>
              </a:tabLst>
              <a:defRPr lang="en-US" sz="1300" b="0" strike="noStrike" spc="-1">
                <a:solidFill>
                  <a:srgbClr val="666666"/>
                </a:solidFill>
                <a:latin typeface="Roboto"/>
                <a:ea typeface="Roboto"/>
              </a:defRPr>
            </a:lvl1pPr>
          </a:lstStyle>
          <a:p>
            <a:pPr algn="ctr">
              <a:lnSpc>
                <a:spcPct val="100000"/>
              </a:lnSpc>
              <a:buNone/>
              <a:tabLst>
                <a:tab pos="0" algn="l"/>
              </a:tabLst>
              <a:defRPr/>
            </a:pPr>
            <a:fld id="{A3826A3A-D128-4D46-838D-BAE3A3AEA6E1}" type="slidenum">
              <a:rPr lang="en-US" sz="1300" b="0" strike="noStrike" spc="-1">
                <a:solidFill>
                  <a:srgbClr val="666666"/>
                </a:solidFill>
                <a:latin typeface="Roboto"/>
                <a:ea typeface="Roboto"/>
              </a:rPr>
              <a:t/>
            </a:fld>
            <a:endParaRPr lang="en-US" sz="1300" b="0" strike="noStrike" spc="-1">
              <a:latin typeface="Times New Roman"/>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sldMaster>
</file>

<file path=ppt/slideMasters/slideMaster2.xml><?xml version="1.0" encoding="utf-8"?>
<p:sldMaster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reserve="0">
  <p:cSld name="">
    <p:bg>
      <p:bgPr shadeToTitle="0">
        <a:solidFill>
          <a:srgbClr val="FFFFFF"/>
        </a:solidFill>
      </p:bgPr>
    </p:bg>
    <p:spTree>
      <p:nvGrpSpPr>
        <p:cNvPr id="1" name=""/>
        <p:cNvGrpSpPr/>
        <p:nvPr/>
      </p:nvGrpSpPr>
      <p:grpSpPr bwMode="auto">
        <a:xfrm>
          <a:off x="0" y="0"/>
          <a:ext cx="0" cy="0"/>
          <a:chOff x="0" y="0"/>
          <a:chExt cx="0" cy="0"/>
        </a:xfrm>
      </p:grpSpPr>
      <p:sp>
        <p:nvSpPr>
          <p:cNvPr id="42" name="PlaceHolder 1"/>
          <p:cNvSpPr>
            <a:spLocks noGrp="1"/>
          </p:cNvSpPr>
          <p:nvPr>
            <p:ph type="body"/>
          </p:nvPr>
        </p:nvSpPr>
        <p:spPr bwMode="auto">
          <a:xfrm>
            <a:off x="0" y="959400"/>
            <a:ext cx="12191760" cy="5217120"/>
          </a:xfrm>
          <a:prstGeom prst="rect">
            <a:avLst/>
          </a:prstGeom>
          <a:noFill/>
          <a:ln w="0">
            <a:noFill/>
          </a:ln>
        </p:spPr>
        <p:txBody>
          <a:bodyPr anchor="t">
            <a:normAutofit/>
          </a:bodyPr>
          <a:p>
            <a:pPr marL="432000" indent="-324000">
              <a:spcBef>
                <a:spcPts val="1417"/>
              </a:spcBef>
              <a:buClr>
                <a:srgbClr val="000000"/>
              </a:buClr>
              <a:buSzPct val="45000"/>
              <a:buFont typeface="Wingdings"/>
              <a:buChar char=""/>
              <a:defRPr/>
            </a:pPr>
            <a:r>
              <a:rPr lang="en-US" sz="1700" b="0" strike="noStrike" spc="-1">
                <a:solidFill>
                  <a:srgbClr val="000000"/>
                </a:solidFill>
                <a:latin typeface="Arial"/>
              </a:rPr>
              <a:t>Click to edit the outline text format</a:t>
            </a:r>
            <a:endParaRPr lang="en-US" sz="1700" b="0" strike="noStrike" spc="-1">
              <a:solidFill>
                <a:srgbClr val="000000"/>
              </a:solidFill>
              <a:latin typeface="Arial"/>
            </a:endParaRPr>
          </a:p>
          <a:p>
            <a:pPr marL="864000" lvl="1" indent="-324000">
              <a:spcBef>
                <a:spcPts val="1134"/>
              </a:spcBef>
              <a:buClr>
                <a:srgbClr val="000000"/>
              </a:buClr>
              <a:buSzPct val="75000"/>
              <a:buFont typeface="Symbol"/>
              <a:buChar char=""/>
              <a:defRPr/>
            </a:pPr>
            <a:r>
              <a:rPr lang="en-US" sz="1700" b="0" strike="noStrike" spc="-1">
                <a:solidFill>
                  <a:srgbClr val="000000"/>
                </a:solidFill>
                <a:latin typeface="Arial"/>
              </a:rPr>
              <a:t>Second Outline Level</a:t>
            </a:r>
            <a:endParaRPr lang="en-US" sz="1700" b="0" strike="noStrike" spc="-1">
              <a:solidFill>
                <a:srgbClr val="000000"/>
              </a:solidFill>
              <a:latin typeface="Arial"/>
            </a:endParaRPr>
          </a:p>
          <a:p>
            <a:pPr marL="1296000" lvl="2" indent="-288000">
              <a:spcBef>
                <a:spcPts val="850"/>
              </a:spcBef>
              <a:buClr>
                <a:srgbClr val="000000"/>
              </a:buClr>
              <a:buSzPct val="45000"/>
              <a:buFont typeface="Wingdings"/>
              <a:buChar char=""/>
              <a:defRPr/>
            </a:pPr>
            <a:r>
              <a:rPr lang="en-US" sz="1700" b="0" strike="noStrike" spc="-1">
                <a:solidFill>
                  <a:srgbClr val="000000"/>
                </a:solidFill>
                <a:latin typeface="Arial"/>
              </a:rPr>
              <a:t>Third Outline Level</a:t>
            </a:r>
            <a:endParaRPr lang="en-US" sz="1700" b="0" strike="noStrike" spc="-1">
              <a:solidFill>
                <a:srgbClr val="000000"/>
              </a:solidFill>
              <a:latin typeface="Arial"/>
            </a:endParaRPr>
          </a:p>
          <a:p>
            <a:pPr marL="1728000" lvl="3" indent="-216000">
              <a:spcBef>
                <a:spcPts val="567"/>
              </a:spcBef>
              <a:buClr>
                <a:srgbClr val="000000"/>
              </a:buClr>
              <a:buSzPct val="75000"/>
              <a:buFont typeface="Symbol"/>
              <a:buChar char=""/>
              <a:defRPr/>
            </a:pPr>
            <a:r>
              <a:rPr lang="en-US" sz="1700" b="0" strike="noStrike" spc="-1">
                <a:solidFill>
                  <a:srgbClr val="000000"/>
                </a:solidFill>
                <a:latin typeface="Arial"/>
              </a:rPr>
              <a:t>Fourth Outline Level</a:t>
            </a:r>
            <a:endParaRPr lang="en-US" sz="1700" b="0" strike="noStrike" spc="-1">
              <a:solidFill>
                <a:srgbClr val="000000"/>
              </a:solidFill>
              <a:latin typeface="Arial"/>
            </a:endParaRPr>
          </a:p>
          <a:p>
            <a:pPr marL="2160000" lvl="4" indent="-216000">
              <a:spcBef>
                <a:spcPts val="283"/>
              </a:spcBef>
              <a:buClr>
                <a:srgbClr val="000000"/>
              </a:buClr>
              <a:buSzPct val="45000"/>
              <a:buFont typeface="Wingdings"/>
              <a:buChar char=""/>
              <a:defRPr/>
            </a:pPr>
            <a:r>
              <a:rPr lang="en-US" sz="1700" b="0" strike="noStrike" spc="-1">
                <a:solidFill>
                  <a:srgbClr val="000000"/>
                </a:solidFill>
                <a:latin typeface="Arial"/>
              </a:rPr>
              <a:t>Fifth Outline Level</a:t>
            </a:r>
            <a:endParaRPr lang="en-US" sz="1700" b="0" strike="noStrike" spc="-1">
              <a:solidFill>
                <a:srgbClr val="000000"/>
              </a:solidFill>
              <a:latin typeface="Arial"/>
            </a:endParaRPr>
          </a:p>
          <a:p>
            <a:pPr marL="2592000" lvl="5" indent="-216000">
              <a:spcBef>
                <a:spcPts val="283"/>
              </a:spcBef>
              <a:buClr>
                <a:srgbClr val="000000"/>
              </a:buClr>
              <a:buSzPct val="45000"/>
              <a:buFont typeface="Wingdings"/>
              <a:buChar char=""/>
              <a:defRPr/>
            </a:pPr>
            <a:r>
              <a:rPr lang="en-US" sz="1700" b="0" strike="noStrike" spc="-1">
                <a:solidFill>
                  <a:srgbClr val="000000"/>
                </a:solidFill>
                <a:latin typeface="Arial"/>
              </a:rPr>
              <a:t>Sixth Outline Level</a:t>
            </a:r>
            <a:endParaRPr lang="en-US" sz="1700" b="0" strike="noStrike" spc="-1">
              <a:solidFill>
                <a:srgbClr val="000000"/>
              </a:solidFill>
              <a:latin typeface="Arial"/>
            </a:endParaRPr>
          </a:p>
          <a:p>
            <a:pPr marL="3024000" lvl="6" indent="-216000">
              <a:spcBef>
                <a:spcPts val="283"/>
              </a:spcBef>
              <a:buClr>
                <a:srgbClr val="000000"/>
              </a:buClr>
              <a:buSzPct val="45000"/>
              <a:buFont typeface="Wingdings"/>
              <a:buChar char=""/>
              <a:defRPr/>
            </a:pPr>
            <a:r>
              <a:rPr lang="en-US" sz="1700" b="0" strike="noStrike" spc="-1">
                <a:solidFill>
                  <a:srgbClr val="000000"/>
                </a:solidFill>
                <a:latin typeface="Arial"/>
              </a:rPr>
              <a:t>Seventh Outline Level</a:t>
            </a:r>
            <a:endParaRPr lang="en-US" sz="1700" b="0" strike="noStrike" spc="-1">
              <a:solidFill>
                <a:srgbClr val="000000"/>
              </a:solidFill>
              <a:latin typeface="Arial"/>
            </a:endParaRPr>
          </a:p>
        </p:txBody>
      </p:sp>
      <p:sp>
        <p:nvSpPr>
          <p:cNvPr id="43" name="PlaceHolder 2"/>
          <p:cNvSpPr>
            <a:spLocks noGrp="1"/>
          </p:cNvSpPr>
          <p:nvPr>
            <p:ph type="title"/>
          </p:nvPr>
        </p:nvSpPr>
        <p:spPr bwMode="auto">
          <a:xfrm>
            <a:off x="609480" y="273600"/>
            <a:ext cx="10972440" cy="1144800"/>
          </a:xfrm>
          <a:prstGeom prst="rect">
            <a:avLst/>
          </a:prstGeom>
          <a:noFill/>
          <a:ln w="0">
            <a:noFill/>
          </a:ln>
        </p:spPr>
        <p:txBody>
          <a:bodyPr lIns="0" tIns="0" rIns="0" bIns="0" anchor="ctr">
            <a:noAutofit/>
          </a:bodyPr>
          <a:p>
            <a:pPr>
              <a:defRPr/>
            </a:pPr>
            <a:r>
              <a:rPr lang="en-US" sz="1400" b="0" strike="noStrike" spc="-1">
                <a:solidFill>
                  <a:srgbClr val="000000"/>
                </a:solidFill>
                <a:latin typeface="Arial"/>
              </a:rPr>
              <a:t>Click to </a:t>
            </a:r>
            <a:r>
              <a:rPr lang="en-US" sz="1400" b="0" strike="noStrike" spc="-1">
                <a:solidFill>
                  <a:srgbClr val="000000"/>
                </a:solidFill>
                <a:latin typeface="Arial"/>
              </a:rPr>
              <a:t>edit the </a:t>
            </a:r>
            <a:r>
              <a:rPr lang="en-US" sz="1400" b="0" strike="noStrike" spc="-1">
                <a:solidFill>
                  <a:srgbClr val="000000"/>
                </a:solidFill>
                <a:latin typeface="Arial"/>
              </a:rPr>
              <a:t>title text </a:t>
            </a:r>
            <a:r>
              <a:rPr lang="en-US" sz="1400" b="0" strike="noStrike" spc="-1">
                <a:solidFill>
                  <a:srgbClr val="000000"/>
                </a:solidFill>
                <a:latin typeface="Arial"/>
              </a:rPr>
              <a:t>format</a:t>
            </a:r>
            <a:endParaRPr lang="en-US" sz="1400" b="0" strike="noStrike" spc="-1">
              <a:solidFill>
                <a:srgbClr val="000000"/>
              </a:solidFill>
              <a:latin typeface="Arial"/>
            </a:endParaRP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sldMaster>
</file>

<file path=ppt/slides/_rels/slide1.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png"/><Relationship Id="rId3" Type="http://schemas.openxmlformats.org/officeDocument/2006/relationships/image" Target="../media/image2.png"/></Relationships>
</file>

<file path=ppt/slides/_rels/slide10.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0.png"/><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14.jpg"/></Relationships>
</file>

<file path=ppt/slides/_rels/slide11.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5.png"/><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18.png"/><Relationship Id="rId6" Type="http://schemas.openxmlformats.org/officeDocument/2006/relationships/image" Target="../media/image19.png"/><Relationship Id="rId7" Type="http://schemas.openxmlformats.org/officeDocument/2006/relationships/image" Target="../media/image20.png"/><Relationship Id="rId8" Type="http://schemas.openxmlformats.org/officeDocument/2006/relationships/image" Target="../media/image21.png"/><Relationship Id="rId9" Type="http://schemas.openxmlformats.org/officeDocument/2006/relationships/image" Target="../media/image22.png"/></Relationships>
</file>

<file path=ppt/slides/_rels/slide12.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3.jpg"/></Relationships>
</file>

<file path=ppt/slides/_rels/slide13.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4.jpg"/></Relationships>
</file>

<file path=ppt/slides/_rels/slide14.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5.png"/><Relationship Id="rId3" Type="http://schemas.microsoft.com/office/2007/relationships/media" Target="../media/media2.mp4"/><Relationship Id="rId4" Type="http://schemas.openxmlformats.org/officeDocument/2006/relationships/video" Target="../media/media2.mp4" /></Relationships>
</file>

<file path=ppt/slides/_rels/slide15.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6.png"/><Relationship Id="rId3" Type="http://schemas.microsoft.com/office/2007/relationships/media" Target="../media/media3.mp4"/><Relationship Id="rId4" Type="http://schemas.openxmlformats.org/officeDocument/2006/relationships/video" Target="../media/media3.mp4" /></Relationships>
</file>

<file path=ppt/slides/_rels/slide16.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7.png"/><Relationship Id="rId3" Type="http://schemas.microsoft.com/office/2007/relationships/media" Target="../media/media4.mp4"/><Relationship Id="rId4" Type="http://schemas.openxmlformats.org/officeDocument/2006/relationships/video" Target="../media/media4.mp4" /></Relationships>
</file>

<file path=ppt/slides/_rels/slide17.xml.rels><?xml version="1.0" encoding="UTF-8" standalone="yes"?><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hyperlink" Target="https://developers.google.com/youtube" TargetMode="External"/><Relationship Id="rId3" Type="http://schemas.openxmlformats.org/officeDocument/2006/relationships/hyperlink" Target="https://www.python.org/" TargetMode="External"/><Relationship Id="rId4" Type="http://schemas.openxmlformats.org/officeDocument/2006/relationships/hyperlink" Target="https://www.tldp.org/" TargetMode="External"/></Relationships>
</file>

<file path=ppt/slides/_rels/slide2.xml.rels><?xml version="1.0" encoding="UTF-8" standalone="yes"?><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s>
</file>

<file path=ppt/slides/_rels/slide4.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7.png"/><Relationship Id="rId3" Type="http://schemas.microsoft.com/office/2007/relationships/media" Target="../media/media1.mp4"/><Relationship Id="rId4" Type="http://schemas.openxmlformats.org/officeDocument/2006/relationships/video" Target="../media/media1.mp4" /></Relationships>
</file>

<file path=ppt/slides/_rels/slide5.xml.rels><?xml version="1.0" encoding="UTF-8" standalone="yes"?><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hyperlink" Target="https://github.com/ytdl-org/youtube-dl/blob/master/README.md" TargetMode="External"/><Relationship Id="rId3" Type="http://schemas.openxmlformats.org/officeDocument/2006/relationships/hyperlink" Target="https://developers.google.com/youtube" TargetMode="External"/><Relationship Id="rId4" Type="http://schemas.openxmlformats.org/officeDocument/2006/relationships/hyperlink" Target="https://github.com/ytdl-org/youtube-dl" TargetMode="External"/><Relationship Id="rId5" Type="http://schemas.openxmlformats.org/officeDocument/2006/relationships/hyperlink" Target="https://0x0.st/HKOz.pdf" TargetMode="External"/></Relationships>
</file>

<file path=ppt/slides/_rels/slide7.xml.rels><?xml version="1.0" encoding="UTF-8" standalone="yes"?><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8.png"/><Relationship Id="rId3"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80" name="Google Shape;73;p15"/>
          <p:cNvSpPr/>
          <p:nvPr/>
        </p:nvSpPr>
        <p:spPr bwMode="auto">
          <a:xfrm>
            <a:off x="0" y="0"/>
            <a:ext cx="245880" cy="369000"/>
          </a:xfrm>
          <a:prstGeom prst="rect">
            <a:avLst/>
          </a:prstGeom>
          <a:noFill/>
          <a:ln w="0">
            <a:noFill/>
          </a:ln>
        </p:spPr>
        <p:style>
          <a:lnRef idx="0"/>
          <a:fillRef idx="0"/>
          <a:effectRef idx="0"/>
          <a:fontRef idx="minor"/>
        </p:style>
      </p:sp>
      <p:sp>
        <p:nvSpPr>
          <p:cNvPr id="81" name="Google Shape;74;p15"/>
          <p:cNvSpPr/>
          <p:nvPr/>
        </p:nvSpPr>
        <p:spPr bwMode="auto">
          <a:xfrm>
            <a:off x="1333440" y="2725560"/>
            <a:ext cx="9848520" cy="639360"/>
          </a:xfrm>
          <a:prstGeom prst="rect">
            <a:avLst/>
          </a:prstGeom>
          <a:noFill/>
          <a:ln w="0">
            <a:noFill/>
          </a:ln>
        </p:spPr>
        <p:style>
          <a:lnRef idx="0"/>
          <a:fillRef idx="0"/>
          <a:effectRef idx="0"/>
          <a:fontRef idx="minor"/>
        </p:style>
        <p:txBody>
          <a:bodyPr anchor="t">
            <a:spAutoFit/>
          </a:bodyPr>
          <a:p>
            <a:pPr algn="ctr">
              <a:lnSpc>
                <a:spcPct val="90000"/>
              </a:lnSpc>
              <a:buNone/>
              <a:tabLst>
                <a:tab pos="0" algn="l"/>
              </a:tabLst>
              <a:defRPr/>
            </a:pPr>
            <a:r>
              <a:rPr lang="en-US" sz="4000" b="1" u="sng" strike="noStrike" spc="-1">
                <a:solidFill>
                  <a:srgbClr val="FF0000"/>
                </a:solidFill>
                <a:latin typeface="Times New Roman"/>
                <a:ea typeface="Times New Roman"/>
              </a:rPr>
              <a:t>Command Line Youtube</a:t>
            </a:r>
            <a:endParaRPr lang="en-US" sz="4000" b="0" strike="noStrike" spc="-1">
              <a:latin typeface="Arial"/>
            </a:endParaRPr>
          </a:p>
        </p:txBody>
      </p:sp>
      <p:graphicFrame>
        <p:nvGraphicFramePr>
          <p:cNvPr id="82" name="Google Shape;75;p15"/>
          <p:cNvGraphicFramePr>
            <a:graphicFrameLocks xmlns:a="http://schemas.openxmlformats.org/drawingml/2006/main"/>
          </p:cNvGraphicFramePr>
          <p:nvPr/>
        </p:nvGraphicFramePr>
        <p:xfrm>
          <a:off x="190440" y="214200"/>
          <a:ext cx="11810880" cy="1351080"/>
        </p:xfrm>
        <a:graphic>
          <a:graphicData uri="http://schemas.openxmlformats.org/drawingml/2006/table">
            <a:tbl>
              <a:tblPr firstRow="0" firstCol="0" lastRow="0" lastCol="0" bandRow="0" bandCol="0"/>
              <a:tblGrid>
                <a:gridCol w="1980000"/>
                <a:gridCol w="7920000"/>
                <a:gridCol w="1910880"/>
              </a:tblGrid>
              <a:tr h="1351440">
                <a:tc>
                  <a:txBody>
                    <a:bodyPr/>
                    <a:p>
                      <a:pPr>
                        <a:defRPr/>
                      </a:pPr>
                      <a:endParaRPr b="1" u="sng">
                        <a:solidFill>
                          <a:schemeClr val="tx1"/>
                        </a:solidFill>
                      </a:endParaRPr>
                    </a:p>
                  </a:txBody>
                  <a:tcPr marL="51120" marR="51120" anchor="t">
                    <a:lnL w="9360" algn="ctr">
                      <a:solidFill>
                        <a:srgbClr val="000000"/>
                      </a:solidFill>
                    </a:lnL>
                    <a:lnR w="9360" algn="ctr">
                      <a:solidFill>
                        <a:srgbClr val="000000"/>
                      </a:solidFill>
                    </a:lnR>
                    <a:lnT w="9360" algn="ctr">
                      <a:solidFill>
                        <a:srgbClr val="000000"/>
                      </a:solidFill>
                    </a:lnT>
                    <a:lnB w="9360" algn="ctr">
                      <a:solidFill>
                        <a:srgbClr val="000000"/>
                      </a:solidFill>
                    </a:lnB>
                    <a:noFill/>
                  </a:tcPr>
                </a:tc>
                <a:tc>
                  <a:txBody>
                    <a:bodyPr/>
                    <a:p>
                      <a:pPr algn="ctr">
                        <a:lnSpc>
                          <a:spcPct val="100000"/>
                        </a:lnSpc>
                        <a:buNone/>
                        <a:tabLst>
                          <a:tab pos="0" algn="l"/>
                        </a:tabLst>
                        <a:defRPr/>
                      </a:pPr>
                      <a:r>
                        <a:rPr lang="en-US" sz="1800" b="1" u="sng" strike="noStrike" spc="-1">
                          <a:solidFill>
                            <a:schemeClr val="tx1"/>
                          </a:solidFill>
                          <a:latin typeface="Gill Sans MT"/>
                          <a:ea typeface="Gill Sans MT"/>
                        </a:rPr>
                        <a:t>J D COLLEGE OF ENGINEERING AND MANAGEMENT   </a:t>
                      </a:r>
                      <a:br>
                        <a:rPr sz="1800" b="1" u="sng">
                          <a:solidFill>
                            <a:schemeClr val="tx1"/>
                          </a:solidFill>
                        </a:rPr>
                      </a:br>
                      <a:r>
                        <a:rPr lang="en-US" sz="1800" b="1" u="sng" strike="noStrike" spc="-1">
                          <a:solidFill>
                            <a:schemeClr val="tx1"/>
                          </a:solidFill>
                          <a:latin typeface="Gill Sans MT"/>
                          <a:ea typeface="Gill Sans MT"/>
                        </a:rPr>
                        <a:t>KATOL ROAD, NAGPUR </a:t>
                      </a:r>
                      <a:br>
                        <a:rPr sz="1800" b="1" u="sng">
                          <a:solidFill>
                            <a:schemeClr val="tx1"/>
                          </a:solidFill>
                        </a:rPr>
                      </a:br>
                      <a:r>
                        <a:rPr lang="en-US" sz="1800" b="1" u="sng" strike="noStrike" spc="-1">
                          <a:solidFill>
                            <a:schemeClr val="tx1"/>
                          </a:solidFill>
                          <a:latin typeface="Gill Sans MT"/>
                          <a:ea typeface="Gill Sans MT"/>
                        </a:rPr>
                        <a:t>Affiliated to Dr. Babasaheb Ambedkar Technological University, Lonere</a:t>
                      </a:r>
                      <a:br>
                        <a:rPr sz="1800" b="1" u="sng">
                          <a:solidFill>
                            <a:schemeClr val="tx1"/>
                          </a:solidFill>
                        </a:rPr>
                      </a:br>
                      <a:r>
                        <a:rPr lang="en-US" sz="1800" b="1" u="sng" strike="noStrike" spc="-1">
                          <a:solidFill>
                            <a:schemeClr val="tx1"/>
                          </a:solidFill>
                          <a:latin typeface="Gill Sans MT"/>
                          <a:ea typeface="Gill Sans MT"/>
                        </a:rPr>
                        <a:t>Website: www.jdcoem.ac.in    E-mail: info@jdcoem.ac.in </a:t>
                      </a:r>
                      <a:br>
                        <a:rPr sz="1800" b="1" u="sng">
                          <a:solidFill>
                            <a:schemeClr val="tx1"/>
                          </a:solidFill>
                        </a:rPr>
                      </a:br>
                      <a:r>
                        <a:rPr lang="en-US" sz="1800" b="1" u="sng" strike="noStrike" spc="-1">
                          <a:solidFill>
                            <a:schemeClr val="tx1"/>
                          </a:solidFill>
                          <a:latin typeface="Gill Sans MT"/>
                          <a:ea typeface="Gill Sans MT"/>
                        </a:rPr>
                        <a:t>An Autonomous Institute, with NAAC "A" Grade   </a:t>
                      </a:r>
                      <a:br>
                        <a:rPr sz="1800" b="1" u="sng">
                          <a:solidFill>
                            <a:schemeClr val="tx1"/>
                          </a:solidFill>
                        </a:rPr>
                      </a:br>
                      <a:r>
                        <a:rPr lang="en-US" sz="1800" b="1" u="sng" strike="noStrike" spc="-1">
                          <a:solidFill>
                            <a:schemeClr val="tx1"/>
                          </a:solidFill>
                          <a:latin typeface="Gill Sans MT"/>
                          <a:ea typeface="Gill Sans MT"/>
                        </a:rPr>
                        <a:t>Affiliated to DBATU, RTMNU &amp; MSBTE Mumbai  </a:t>
                      </a:r>
                      <a:br>
                        <a:rPr sz="1800" b="1" u="sng">
                          <a:solidFill>
                            <a:schemeClr val="tx1"/>
                          </a:solidFill>
                        </a:rPr>
                      </a:br>
                      <a:r>
                        <a:rPr lang="en-US" sz="1800" b="1" u="sng" strike="noStrike" spc="-1">
                          <a:solidFill>
                            <a:schemeClr val="tx1"/>
                          </a:solidFill>
                          <a:latin typeface="Gill Sans MT"/>
                          <a:ea typeface="Gill Sans MT"/>
                        </a:rPr>
                        <a:t>Department of Information Technology</a:t>
                      </a:r>
                      <a:br>
                        <a:rPr sz="1800" b="1" u="sng">
                          <a:solidFill>
                            <a:schemeClr val="tx1"/>
                          </a:solidFill>
                        </a:rPr>
                      </a:br>
                      <a:r>
                        <a:rPr lang="en-US" sz="1800" b="1" u="sng" strike="noStrike" spc="-1">
                          <a:solidFill>
                            <a:schemeClr val="tx1"/>
                          </a:solidFill>
                          <a:latin typeface="Gill Sans MT"/>
                          <a:ea typeface="Gill Sans MT"/>
                        </a:rPr>
                        <a:t>“Progress Beyond Excellence” </a:t>
                      </a:r>
                      <a:endParaRPr sz="1800" b="1" u="sng" strike="noStrike" spc="-1">
                        <a:solidFill>
                          <a:schemeClr val="tx1"/>
                        </a:solidFill>
                        <a:latin typeface="Arial"/>
                      </a:endParaRPr>
                    </a:p>
                  </a:txBody>
                  <a:tcPr marL="51120" marR="51120" anchor="t">
                    <a:lnL w="9360" algn="ctr">
                      <a:solidFill>
                        <a:srgbClr val="000000"/>
                      </a:solidFill>
                    </a:lnL>
                    <a:lnR w="9360" algn="ctr">
                      <a:solidFill>
                        <a:srgbClr val="000000"/>
                      </a:solidFill>
                    </a:lnR>
                    <a:lnT w="9360" algn="ctr">
                      <a:solidFill>
                        <a:srgbClr val="000000"/>
                      </a:solidFill>
                    </a:lnT>
                    <a:lnB w="9360" algn="ctr">
                      <a:solidFill>
                        <a:srgbClr val="000000"/>
                      </a:solidFill>
                    </a:lnB>
                    <a:noFill/>
                  </a:tcPr>
                </a:tc>
                <a:tc>
                  <a:txBody>
                    <a:bodyPr/>
                    <a:p>
                      <a:pPr>
                        <a:defRPr/>
                      </a:pPr>
                      <a:endParaRPr b="1" u="sng">
                        <a:solidFill>
                          <a:schemeClr val="tx1"/>
                        </a:solidFill>
                      </a:endParaRPr>
                    </a:p>
                  </a:txBody>
                  <a:tcPr marL="51120" marR="51120" anchor="t">
                    <a:lnL w="9360" algn="ctr">
                      <a:solidFill>
                        <a:srgbClr val="000000"/>
                      </a:solidFill>
                    </a:lnL>
                    <a:lnR w="9360" algn="ctr">
                      <a:solidFill>
                        <a:srgbClr val="000000"/>
                      </a:solidFill>
                    </a:lnR>
                    <a:lnT w="9360" algn="ctr">
                      <a:solidFill>
                        <a:srgbClr val="000000"/>
                      </a:solidFill>
                    </a:lnT>
                    <a:lnB w="9360" algn="ctr">
                      <a:solidFill>
                        <a:srgbClr val="000000"/>
                      </a:solidFill>
                    </a:lnB>
                    <a:noFill/>
                  </a:tcPr>
                </a:tc>
              </a:tr>
            </a:tbl>
          </a:graphicData>
        </a:graphic>
      </p:graphicFrame>
      <p:pic>
        <p:nvPicPr>
          <p:cNvPr id="83" name="Google Shape;76;p15" descr="Logo"/>
          <p:cNvPicPr/>
          <p:nvPr/>
        </p:nvPicPr>
        <p:blipFill>
          <a:blip r:embed="rId2"/>
          <a:stretch/>
        </p:blipFill>
        <p:spPr bwMode="auto">
          <a:xfrm>
            <a:off x="10178640" y="140400"/>
            <a:ext cx="1700640" cy="1854720"/>
          </a:xfrm>
          <a:prstGeom prst="rect">
            <a:avLst/>
          </a:prstGeom>
          <a:ln w="0">
            <a:noFill/>
          </a:ln>
        </p:spPr>
      </p:pic>
      <p:graphicFrame>
        <p:nvGraphicFramePr>
          <p:cNvPr id="84" name="Google Shape;77;p15"/>
          <p:cNvGraphicFramePr>
            <a:graphicFrameLocks xmlns:a="http://schemas.openxmlformats.org/drawingml/2006/main"/>
          </p:cNvGraphicFramePr>
          <p:nvPr/>
        </p:nvGraphicFramePr>
        <p:xfrm>
          <a:off x="732600" y="3688560"/>
          <a:ext cx="10726200" cy="1061280"/>
        </p:xfrm>
        <a:graphic>
          <a:graphicData uri="http://schemas.openxmlformats.org/drawingml/2006/table">
            <a:tbl>
              <a:tblPr firstRow="0" firstCol="0" lastRow="0" lastCol="0" bandRow="0" bandCol="0"/>
              <a:tblGrid>
                <a:gridCol w="3575519"/>
                <a:gridCol w="3575519"/>
                <a:gridCol w="3575519"/>
              </a:tblGrid>
              <a:tr h="1097280">
                <a:tc>
                  <a:txBody>
                    <a:bodyPr/>
                    <a:p>
                      <a:pPr algn="ctr">
                        <a:lnSpc>
                          <a:spcPct val="100000"/>
                        </a:lnSpc>
                        <a:buNone/>
                        <a:tabLst>
                          <a:tab pos="0" algn="l"/>
                        </a:tabLst>
                        <a:defRPr/>
                      </a:pPr>
                      <a:r>
                        <a:rPr lang="en-US" sz="2200" b="0" strike="noStrike" spc="-1">
                          <a:solidFill>
                            <a:schemeClr val="tx1"/>
                          </a:solidFill>
                          <a:latin typeface="Times New Roman"/>
                          <a:ea typeface="Times New Roman"/>
                        </a:rPr>
                        <a:t>Prof. Mikhal John</a:t>
                      </a:r>
                      <a:endParaRPr sz="2200" b="0" strike="noStrike" spc="-1">
                        <a:solidFill>
                          <a:schemeClr val="tx1"/>
                        </a:solidFill>
                        <a:latin typeface="Arial"/>
                      </a:endParaRPr>
                    </a:p>
                    <a:p>
                      <a:pPr algn="ctr">
                        <a:lnSpc>
                          <a:spcPct val="100000"/>
                        </a:lnSpc>
                        <a:buNone/>
                        <a:tabLst>
                          <a:tab pos="0" algn="l"/>
                        </a:tabLst>
                        <a:defRPr/>
                      </a:pPr>
                      <a:r>
                        <a:rPr lang="en-US" sz="2200" b="0" strike="noStrike" spc="-1">
                          <a:solidFill>
                            <a:schemeClr val="tx1"/>
                          </a:solidFill>
                          <a:latin typeface="Times New Roman"/>
                          <a:ea typeface="Times New Roman"/>
                        </a:rPr>
                        <a:t>  </a:t>
                      </a:r>
                      <a:r>
                        <a:rPr lang="en-US" sz="2200" b="0" strike="noStrike" spc="-1">
                          <a:solidFill>
                            <a:schemeClr val="tx1"/>
                          </a:solidFill>
                          <a:latin typeface="Times New Roman"/>
                          <a:ea typeface="Times New Roman"/>
                        </a:rPr>
                        <a:t>(Project Guide)</a:t>
                      </a:r>
                      <a:endParaRPr sz="2200" b="0" strike="noStrike" spc="-1">
                        <a:solidFill>
                          <a:schemeClr val="tx1"/>
                        </a:solidFill>
                        <a:latin typeface="Arial"/>
                      </a:endParaRPr>
                    </a:p>
                    <a:p>
                      <a:pPr>
                        <a:lnSpc>
                          <a:spcPct val="100000"/>
                        </a:lnSpc>
                        <a:buNone/>
                        <a:tabLst>
                          <a:tab pos="0" algn="l"/>
                        </a:tabLst>
                        <a:defRPr/>
                      </a:pPr>
                      <a:endParaRPr sz="2200" b="0" strike="noStrike" spc="-1">
                        <a:solidFill>
                          <a:schemeClr val="tx1"/>
                        </a:solidFill>
                        <a:latin typeface="Arial"/>
                      </a:endParaRPr>
                    </a:p>
                  </a:txBody>
                  <a:tcPr marL="91440" marR="91440" anchor="t">
                    <a:lnL w="9360" algn="ctr">
                      <a:solidFill>
                        <a:srgbClr val="000000"/>
                      </a:solidFill>
                    </a:lnL>
                    <a:lnR w="9360" algn="ctr">
                      <a:solidFill>
                        <a:srgbClr val="000000"/>
                      </a:solidFill>
                    </a:lnR>
                    <a:lnT w="9360" algn="ctr">
                      <a:solidFill>
                        <a:srgbClr val="000000"/>
                      </a:solidFill>
                    </a:lnT>
                    <a:lnB w="9360" algn="ctr">
                      <a:solidFill>
                        <a:srgbClr val="000000"/>
                      </a:solidFill>
                    </a:lnB>
                    <a:noFill/>
                  </a:tcPr>
                </a:tc>
                <a:tc>
                  <a:txBody>
                    <a:bodyPr/>
                    <a:p>
                      <a:pPr algn="ctr">
                        <a:lnSpc>
                          <a:spcPct val="100000"/>
                        </a:lnSpc>
                        <a:buNone/>
                        <a:tabLst>
                          <a:tab pos="0" algn="l"/>
                        </a:tabLst>
                        <a:defRPr/>
                      </a:pPr>
                      <a:r>
                        <a:rPr lang="en-US" sz="1800" b="0" strike="noStrike" spc="-1">
                          <a:solidFill>
                            <a:schemeClr val="tx1"/>
                          </a:solidFill>
                          <a:latin typeface="Times New Roman"/>
                          <a:ea typeface="Times New Roman"/>
                        </a:rPr>
                        <a:t> </a:t>
                      </a:r>
                      <a:endParaRPr sz="1800" b="0" strike="noStrike" spc="-1">
                        <a:solidFill>
                          <a:schemeClr val="tx1"/>
                        </a:solidFill>
                        <a:latin typeface="Arial"/>
                      </a:endParaRPr>
                    </a:p>
                  </a:txBody>
                  <a:tcPr marL="91440" marR="91440" anchor="t">
                    <a:lnL w="9360" algn="ctr">
                      <a:solidFill>
                        <a:srgbClr val="000000"/>
                      </a:solidFill>
                    </a:lnL>
                    <a:lnR w="9360" algn="ctr">
                      <a:solidFill>
                        <a:srgbClr val="000000"/>
                      </a:solidFill>
                    </a:lnR>
                    <a:lnT w="9360" algn="ctr">
                      <a:solidFill>
                        <a:srgbClr val="000000"/>
                      </a:solidFill>
                    </a:lnT>
                    <a:lnB w="9360" algn="ctr">
                      <a:solidFill>
                        <a:srgbClr val="000000"/>
                      </a:solidFill>
                    </a:lnB>
                    <a:noFill/>
                  </a:tcPr>
                </a:tc>
                <a:tc>
                  <a:txBody>
                    <a:bodyPr/>
                    <a:p>
                      <a:pPr algn="ctr">
                        <a:lnSpc>
                          <a:spcPct val="100000"/>
                        </a:lnSpc>
                        <a:buNone/>
                        <a:tabLst>
                          <a:tab pos="0" algn="l"/>
                        </a:tabLst>
                        <a:defRPr/>
                      </a:pPr>
                      <a:r>
                        <a:rPr lang="en-US" sz="2200" b="0" strike="noStrike" spc="-1">
                          <a:solidFill>
                            <a:schemeClr val="tx1"/>
                          </a:solidFill>
                          <a:latin typeface="Times New Roman"/>
                          <a:ea typeface="Times New Roman"/>
                        </a:rPr>
                        <a:t>Prof. Mirza Beig</a:t>
                      </a:r>
                      <a:endParaRPr sz="2200" b="0" strike="noStrike" spc="-1">
                        <a:solidFill>
                          <a:schemeClr val="tx1"/>
                        </a:solidFill>
                        <a:latin typeface="Arial"/>
                      </a:endParaRPr>
                    </a:p>
                    <a:p>
                      <a:pPr algn="ctr">
                        <a:lnSpc>
                          <a:spcPct val="100000"/>
                        </a:lnSpc>
                        <a:buNone/>
                        <a:tabLst>
                          <a:tab pos="0" algn="l"/>
                        </a:tabLst>
                        <a:defRPr/>
                      </a:pPr>
                      <a:r>
                        <a:rPr lang="en-US" sz="2200" b="0" strike="noStrike" spc="-1">
                          <a:solidFill>
                            <a:schemeClr val="tx1"/>
                          </a:solidFill>
                          <a:latin typeface="Times New Roman"/>
                          <a:ea typeface="Times New Roman"/>
                        </a:rPr>
                        <a:t>(HOD IT Department)</a:t>
                      </a:r>
                      <a:endParaRPr sz="2200" b="0" strike="noStrike" spc="-1">
                        <a:solidFill>
                          <a:schemeClr val="tx1"/>
                        </a:solidFill>
                        <a:latin typeface="Arial"/>
                      </a:endParaRPr>
                    </a:p>
                    <a:p>
                      <a:pPr>
                        <a:lnSpc>
                          <a:spcPct val="100000"/>
                        </a:lnSpc>
                        <a:buNone/>
                        <a:tabLst>
                          <a:tab pos="0" algn="l"/>
                        </a:tabLst>
                        <a:defRPr/>
                      </a:pPr>
                      <a:endParaRPr sz="2200" b="0" strike="noStrike" spc="-1">
                        <a:solidFill>
                          <a:schemeClr val="tx1"/>
                        </a:solidFill>
                        <a:latin typeface="Arial"/>
                      </a:endParaRPr>
                    </a:p>
                  </a:txBody>
                  <a:tcPr marL="91440" marR="91440" anchor="t">
                    <a:lnL w="9360" algn="ctr">
                      <a:solidFill>
                        <a:srgbClr val="000000"/>
                      </a:solidFill>
                    </a:lnL>
                    <a:lnR w="9360" algn="ctr">
                      <a:solidFill>
                        <a:srgbClr val="000000"/>
                      </a:solidFill>
                    </a:lnR>
                    <a:lnT w="9360" algn="ctr">
                      <a:solidFill>
                        <a:srgbClr val="000000"/>
                      </a:solidFill>
                    </a:lnT>
                    <a:lnB w="9360" algn="ctr">
                      <a:solidFill>
                        <a:srgbClr val="000000"/>
                      </a:solidFill>
                    </a:lnB>
                    <a:noFill/>
                  </a:tcPr>
                </a:tc>
              </a:tr>
            </a:tbl>
          </a:graphicData>
        </a:graphic>
      </p:graphicFrame>
      <p:graphicFrame>
        <p:nvGraphicFramePr>
          <p:cNvPr id="85" name="Google Shape;78;p15"/>
          <p:cNvGraphicFramePr>
            <a:graphicFrameLocks xmlns:a="http://schemas.openxmlformats.org/drawingml/2006/main"/>
          </p:cNvGraphicFramePr>
          <p:nvPr/>
        </p:nvGraphicFramePr>
        <p:xfrm>
          <a:off x="929160" y="4861440"/>
          <a:ext cx="10656720" cy="741240"/>
        </p:xfrm>
        <a:graphic>
          <a:graphicData uri="http://schemas.openxmlformats.org/drawingml/2006/table">
            <a:tbl>
              <a:tblPr firstRow="0" firstCol="0" lastRow="0" lastCol="0" bandRow="0" bandCol="0"/>
              <a:tblGrid>
                <a:gridCol w="6335640"/>
                <a:gridCol w="4321440"/>
              </a:tblGrid>
              <a:tr h="370800">
                <a:tc>
                  <a:txBody>
                    <a:bodyPr/>
                    <a:p>
                      <a:pPr>
                        <a:lnSpc>
                          <a:spcPct val="100000"/>
                        </a:lnSpc>
                        <a:buNone/>
                        <a:tabLst>
                          <a:tab pos="0" algn="l"/>
                        </a:tabLst>
                        <a:defRPr/>
                      </a:pPr>
                      <a:r>
                        <a:rPr lang="en-US" sz="2400" b="0" strike="noStrike" spc="-1">
                          <a:solidFill>
                            <a:srgbClr val="31394D"/>
                          </a:solidFill>
                          <a:latin typeface="Times New Roman"/>
                          <a:ea typeface="Times New Roman"/>
                        </a:rPr>
                        <a:t>Akash Bitle     IT21</a:t>
                      </a:r>
                      <a:endParaRPr lang="en-US" sz="2400" b="0" strike="noStrike" spc="-1">
                        <a:latin typeface="Arial"/>
                      </a:endParaRPr>
                    </a:p>
                  </a:txBody>
                  <a:tcPr marL="91440" marR="91440" anchor="t">
                    <a:lnL w="9360" algn="ctr">
                      <a:solidFill>
                        <a:srgbClr val="000000"/>
                      </a:solidFill>
                    </a:lnL>
                    <a:lnR w="9360" algn="ctr">
                      <a:solidFill>
                        <a:srgbClr val="000000"/>
                      </a:solidFill>
                    </a:lnR>
                    <a:lnT w="9360" algn="ctr">
                      <a:solidFill>
                        <a:srgbClr val="000000"/>
                      </a:solidFill>
                    </a:lnT>
                    <a:lnB w="9360" algn="ctr">
                      <a:solidFill>
                        <a:srgbClr val="000000"/>
                      </a:solidFill>
                    </a:lnB>
                    <a:noFill/>
                  </a:tcPr>
                </a:tc>
                <a:tc>
                  <a:txBody>
                    <a:bodyPr/>
                    <a:p>
                      <a:pPr>
                        <a:lnSpc>
                          <a:spcPct val="100000"/>
                        </a:lnSpc>
                        <a:buNone/>
                        <a:tabLst>
                          <a:tab pos="0" algn="l"/>
                        </a:tabLst>
                        <a:defRPr/>
                      </a:pPr>
                      <a:r>
                        <a:rPr lang="en-US" sz="2400" b="0" strike="noStrike" spc="-1">
                          <a:solidFill>
                            <a:srgbClr val="31394D"/>
                          </a:solidFill>
                          <a:latin typeface="Times New Roman"/>
                          <a:ea typeface="Times New Roman"/>
                        </a:rPr>
                        <a:t>Amit Chichmalkar       IT22</a:t>
                      </a:r>
                      <a:endParaRPr lang="en-US" sz="2400" b="0" strike="noStrike" spc="-1">
                        <a:latin typeface="Arial"/>
                      </a:endParaRPr>
                    </a:p>
                    <a:p>
                      <a:pPr>
                        <a:lnSpc>
                          <a:spcPct val="100000"/>
                        </a:lnSpc>
                        <a:buNone/>
                        <a:tabLst>
                          <a:tab pos="0" algn="l"/>
                        </a:tabLst>
                        <a:defRPr/>
                      </a:pPr>
                      <a:endParaRPr lang="en-US" sz="2400" b="0" strike="noStrike" spc="-1">
                        <a:latin typeface="Arial"/>
                      </a:endParaRPr>
                    </a:p>
                  </a:txBody>
                  <a:tcPr marL="91440" marR="91440" anchor="t">
                    <a:lnL w="9360" algn="ctr">
                      <a:solidFill>
                        <a:srgbClr val="000000"/>
                      </a:solidFill>
                    </a:lnL>
                    <a:lnR w="9360" algn="ctr">
                      <a:solidFill>
                        <a:srgbClr val="000000"/>
                      </a:solidFill>
                    </a:lnR>
                    <a:lnT w="9360" algn="ctr">
                      <a:solidFill>
                        <a:srgbClr val="000000"/>
                      </a:solidFill>
                    </a:lnT>
                    <a:lnB w="9360" algn="ctr">
                      <a:solidFill>
                        <a:srgbClr val="000000"/>
                      </a:solidFill>
                    </a:lnB>
                    <a:noFill/>
                  </a:tcPr>
                </a:tc>
              </a:tr>
              <a:tr h="370800">
                <a:tc>
                  <a:txBody>
                    <a:bodyPr/>
                    <a:p>
                      <a:pPr>
                        <a:lnSpc>
                          <a:spcPct val="100000"/>
                        </a:lnSpc>
                        <a:buNone/>
                        <a:tabLst>
                          <a:tab pos="0" algn="l"/>
                        </a:tabLst>
                        <a:defRPr/>
                      </a:pPr>
                      <a:r>
                        <a:rPr lang="en-US" sz="2400" b="0" strike="noStrike" spc="-1">
                          <a:solidFill>
                            <a:srgbClr val="31394D"/>
                          </a:solidFill>
                          <a:latin typeface="Times New Roman"/>
                          <a:ea typeface="Times New Roman"/>
                        </a:rPr>
                        <a:t>Sahil Gedam       IT46</a:t>
                      </a:r>
                      <a:endParaRPr lang="en-US" sz="2400" b="0" strike="noStrike" spc="-1">
                        <a:latin typeface="Arial"/>
                      </a:endParaRPr>
                    </a:p>
                    <a:p>
                      <a:pPr>
                        <a:lnSpc>
                          <a:spcPct val="100000"/>
                        </a:lnSpc>
                        <a:buNone/>
                        <a:tabLst>
                          <a:tab pos="0" algn="l"/>
                        </a:tabLst>
                        <a:defRPr/>
                      </a:pPr>
                      <a:endParaRPr lang="en-US" sz="2400" b="0" strike="noStrike" spc="-1">
                        <a:latin typeface="Arial"/>
                      </a:endParaRPr>
                    </a:p>
                  </a:txBody>
                  <a:tcPr marL="91440" marR="91440" anchor="t">
                    <a:lnL w="9360" algn="ctr">
                      <a:solidFill>
                        <a:srgbClr val="000000"/>
                      </a:solidFill>
                    </a:lnL>
                    <a:lnR w="9360" algn="ctr">
                      <a:solidFill>
                        <a:srgbClr val="000000"/>
                      </a:solidFill>
                    </a:lnR>
                    <a:lnT w="9360" algn="ctr">
                      <a:solidFill>
                        <a:srgbClr val="000000"/>
                      </a:solidFill>
                    </a:lnT>
                    <a:lnB w="9360" algn="ctr">
                      <a:solidFill>
                        <a:srgbClr val="000000"/>
                      </a:solidFill>
                    </a:lnB>
                    <a:noFill/>
                  </a:tcPr>
                </a:tc>
                <a:tc>
                  <a:txBody>
                    <a:bodyPr/>
                    <a:p>
                      <a:pPr>
                        <a:lnSpc>
                          <a:spcPct val="100000"/>
                        </a:lnSpc>
                        <a:buNone/>
                        <a:tabLst>
                          <a:tab pos="0" algn="l"/>
                        </a:tabLst>
                        <a:defRPr/>
                      </a:pPr>
                      <a:r>
                        <a:rPr lang="en-US" sz="2400" b="0" strike="noStrike" spc="-1">
                          <a:solidFill>
                            <a:srgbClr val="31394D"/>
                          </a:solidFill>
                          <a:latin typeface="Times New Roman"/>
                          <a:ea typeface="Times New Roman"/>
                        </a:rPr>
                        <a:t>Samyak Waghmare       IT47</a:t>
                      </a:r>
                      <a:endParaRPr lang="en-US" sz="2400" b="0" strike="noStrike" spc="-1">
                        <a:latin typeface="Arial"/>
                      </a:endParaRPr>
                    </a:p>
                    <a:p>
                      <a:pPr>
                        <a:lnSpc>
                          <a:spcPct val="100000"/>
                        </a:lnSpc>
                        <a:buNone/>
                        <a:tabLst>
                          <a:tab pos="0" algn="l"/>
                        </a:tabLst>
                        <a:defRPr/>
                      </a:pPr>
                      <a:endParaRPr lang="en-US" sz="2400" b="0" strike="noStrike" spc="-1">
                        <a:latin typeface="Arial"/>
                      </a:endParaRPr>
                    </a:p>
                  </a:txBody>
                  <a:tcPr marL="91440" marR="91440" anchor="t">
                    <a:lnL w="9360" algn="ctr">
                      <a:solidFill>
                        <a:srgbClr val="000000"/>
                      </a:solidFill>
                    </a:lnL>
                    <a:lnR w="9360" algn="ctr">
                      <a:solidFill>
                        <a:srgbClr val="000000"/>
                      </a:solidFill>
                    </a:lnR>
                    <a:lnT w="9360" algn="ctr">
                      <a:solidFill>
                        <a:srgbClr val="000000"/>
                      </a:solidFill>
                    </a:lnT>
                    <a:lnB w="9360" algn="ctr">
                      <a:solidFill>
                        <a:srgbClr val="000000"/>
                      </a:solidFill>
                    </a:lnB>
                    <a:noFill/>
                  </a:tcPr>
                </a:tc>
              </a:tr>
            </a:tbl>
          </a:graphicData>
        </a:graphic>
      </p:graphicFrame>
      <p:pic>
        <p:nvPicPr>
          <p:cNvPr id="86" name="Google Shape;79;p15" descr=""/>
          <p:cNvPicPr/>
          <p:nvPr/>
        </p:nvPicPr>
        <p:blipFill>
          <a:blip r:embed="rId3"/>
          <a:stretch/>
        </p:blipFill>
        <p:spPr bwMode="auto">
          <a:xfrm>
            <a:off x="190440" y="263520"/>
            <a:ext cx="1897560" cy="1731240"/>
          </a:xfrm>
          <a:prstGeom prst="rect">
            <a:avLst/>
          </a:prstGeom>
          <a:ln w="0">
            <a:noFill/>
          </a:ln>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125" name="Google Shape;154;p24"/>
          <p:cNvSpPr/>
          <p:nvPr/>
        </p:nvSpPr>
        <p:spPr bwMode="auto">
          <a:xfrm>
            <a:off x="451439" y="1311480"/>
            <a:ext cx="2865960" cy="1310759"/>
          </a:xfrm>
          <a:prstGeom prst="rect">
            <a:avLst/>
          </a:prstGeom>
          <a:solidFill>
            <a:srgbClr val="000000"/>
          </a:solidFill>
          <a:ln w="0">
            <a:noFill/>
          </a:ln>
        </p:spPr>
        <p:style>
          <a:lnRef idx="0"/>
          <a:fillRef idx="0"/>
          <a:effectRef idx="0"/>
          <a:fontRef idx="minor"/>
        </p:style>
        <p:txBody>
          <a:bodyPr anchor="ctr">
            <a:noAutofit/>
          </a:bodyPr>
          <a:p>
            <a:pPr algn="ctr">
              <a:lnSpc>
                <a:spcPct val="100000"/>
              </a:lnSpc>
              <a:buNone/>
              <a:tabLst>
                <a:tab pos="0" algn="l"/>
              </a:tabLst>
              <a:defRPr/>
            </a:pPr>
            <a:endParaRPr lang="en-US" sz="2500" b="0" strike="noStrike" spc="-1">
              <a:latin typeface="Arial"/>
            </a:endParaRPr>
          </a:p>
          <a:p>
            <a:pPr algn="ctr">
              <a:lnSpc>
                <a:spcPct val="100000"/>
              </a:lnSpc>
              <a:buNone/>
              <a:tabLst>
                <a:tab pos="0" algn="l"/>
              </a:tabLst>
              <a:defRPr/>
            </a:pPr>
            <a:r>
              <a:rPr lang="en-US" sz="2500" b="0" strike="noStrike" spc="-1">
                <a:solidFill>
                  <a:srgbClr val="FFFFFF"/>
                </a:solidFill>
                <a:latin typeface="Calibri"/>
                <a:ea typeface="Calibri"/>
              </a:rPr>
              <a:t>YouTube API</a:t>
            </a:r>
            <a:endParaRPr lang="en-US" sz="2500" b="0" strike="noStrike" spc="-1">
              <a:latin typeface="Arial"/>
            </a:endParaRPr>
          </a:p>
        </p:txBody>
      </p:sp>
      <p:sp>
        <p:nvSpPr>
          <p:cNvPr id="126" name="Google Shape;155;p24"/>
          <p:cNvSpPr/>
          <p:nvPr/>
        </p:nvSpPr>
        <p:spPr bwMode="auto">
          <a:xfrm>
            <a:off x="3528360" y="1573560"/>
            <a:ext cx="1301400" cy="1048320"/>
          </a:xfrm>
          <a:prstGeom prst="rightArrow">
            <a:avLst>
              <a:gd name="adj1" fmla="val 50000"/>
              <a:gd name="adj2" fmla="val 22087"/>
            </a:avLst>
          </a:prstGeom>
          <a:solidFill>
            <a:schemeClr val="accent1"/>
          </a:solidFill>
          <a:ln w="12700">
            <a:solidFill>
              <a:srgbClr val="364A7D"/>
            </a:solidFill>
            <a:miter/>
          </a:ln>
        </p:spPr>
        <p:style>
          <a:lnRef idx="0"/>
          <a:fillRef idx="0"/>
          <a:effectRef idx="0"/>
          <a:fontRef idx="minor"/>
        </p:style>
      </p:sp>
      <p:sp>
        <p:nvSpPr>
          <p:cNvPr id="127" name="Google Shape;156;p24"/>
          <p:cNvSpPr/>
          <p:nvPr/>
        </p:nvSpPr>
        <p:spPr bwMode="auto">
          <a:xfrm>
            <a:off x="4955400" y="1402560"/>
            <a:ext cx="2865960" cy="1310759"/>
          </a:xfrm>
          <a:prstGeom prst="rect">
            <a:avLst/>
          </a:prstGeom>
          <a:solidFill>
            <a:srgbClr val="0F1011"/>
          </a:solidFill>
          <a:ln w="12700">
            <a:solidFill>
              <a:srgbClr val="364A7D"/>
            </a:solidFill>
            <a:miter/>
          </a:ln>
        </p:spPr>
        <p:style>
          <a:lnRef idx="0"/>
          <a:fillRef idx="0"/>
          <a:effectRef idx="0"/>
          <a:fontRef idx="minor"/>
        </p:style>
        <p:txBody>
          <a:bodyPr anchor="ctr">
            <a:noAutofit/>
          </a:bodyPr>
          <a:p>
            <a:pPr algn="ctr">
              <a:lnSpc>
                <a:spcPct val="100000"/>
              </a:lnSpc>
              <a:buNone/>
              <a:tabLst>
                <a:tab pos="0" algn="l"/>
              </a:tabLst>
              <a:defRPr/>
            </a:pPr>
            <a:r>
              <a:rPr lang="en-US" sz="2200" b="0" strike="noStrike" spc="-1">
                <a:solidFill>
                  <a:srgbClr val="FFFFFF"/>
                </a:solidFill>
                <a:latin typeface="Calibri"/>
                <a:ea typeface="Calibri"/>
              </a:rPr>
              <a:t>YouTube Instances </a:t>
            </a:r>
            <a:endParaRPr lang="en-US" sz="2200" b="0" strike="noStrike" spc="-1">
              <a:latin typeface="Arial"/>
            </a:endParaRPr>
          </a:p>
          <a:p>
            <a:pPr algn="ctr">
              <a:lnSpc>
                <a:spcPct val="100000"/>
              </a:lnSpc>
              <a:buNone/>
              <a:tabLst>
                <a:tab pos="0" algn="l"/>
              </a:tabLst>
              <a:defRPr/>
            </a:pPr>
            <a:r>
              <a:rPr lang="en-US" sz="2200" b="0" strike="noStrike" spc="-1">
                <a:solidFill>
                  <a:srgbClr val="FFFFFF"/>
                </a:solidFill>
                <a:latin typeface="Calibri"/>
                <a:ea typeface="Calibri"/>
              </a:rPr>
              <a:t>( hosted individuosly )</a:t>
            </a:r>
            <a:endParaRPr lang="en-US" sz="2200" b="0" strike="noStrike" spc="-1">
              <a:latin typeface="Arial"/>
            </a:endParaRPr>
          </a:p>
        </p:txBody>
      </p:sp>
      <p:sp>
        <p:nvSpPr>
          <p:cNvPr id="128" name="Google Shape;157;p24"/>
          <p:cNvSpPr/>
          <p:nvPr/>
        </p:nvSpPr>
        <p:spPr bwMode="auto">
          <a:xfrm>
            <a:off x="8032320" y="1573560"/>
            <a:ext cx="1136520" cy="968760"/>
          </a:xfrm>
          <a:prstGeom prst="rightArrow">
            <a:avLst>
              <a:gd name="adj1" fmla="val 50000"/>
              <a:gd name="adj2" fmla="val 50000"/>
            </a:avLst>
          </a:prstGeom>
          <a:solidFill>
            <a:schemeClr val="accent1"/>
          </a:solidFill>
          <a:ln w="12700">
            <a:solidFill>
              <a:srgbClr val="364A7D"/>
            </a:solidFill>
            <a:miter/>
          </a:ln>
        </p:spPr>
        <p:style>
          <a:lnRef idx="0"/>
          <a:fillRef idx="0"/>
          <a:effectRef idx="0"/>
          <a:fontRef idx="minor"/>
        </p:style>
      </p:sp>
      <p:sp>
        <p:nvSpPr>
          <p:cNvPr id="129" name="Google Shape;158;p24"/>
          <p:cNvSpPr/>
          <p:nvPr/>
        </p:nvSpPr>
        <p:spPr bwMode="auto">
          <a:xfrm>
            <a:off x="9224280" y="1402560"/>
            <a:ext cx="2484360" cy="1310759"/>
          </a:xfrm>
          <a:prstGeom prst="rect">
            <a:avLst/>
          </a:prstGeom>
          <a:solidFill>
            <a:srgbClr val="0F1011"/>
          </a:solidFill>
          <a:ln w="12700">
            <a:solidFill>
              <a:srgbClr val="364A7D"/>
            </a:solidFill>
            <a:miter/>
          </a:ln>
        </p:spPr>
        <p:style>
          <a:lnRef idx="0"/>
          <a:fillRef idx="0"/>
          <a:effectRef idx="0"/>
          <a:fontRef idx="minor"/>
        </p:style>
        <p:txBody>
          <a:bodyPr anchor="ctr">
            <a:noAutofit/>
          </a:bodyPr>
          <a:p>
            <a:pPr algn="ctr">
              <a:lnSpc>
                <a:spcPct val="100000"/>
              </a:lnSpc>
              <a:buNone/>
              <a:tabLst>
                <a:tab pos="0" algn="l"/>
              </a:tabLst>
              <a:defRPr/>
            </a:pPr>
            <a:endParaRPr lang="en-US" sz="2400" b="0" strike="noStrike" spc="-1">
              <a:latin typeface="Arial"/>
            </a:endParaRPr>
          </a:p>
          <a:p>
            <a:pPr algn="ctr">
              <a:lnSpc>
                <a:spcPct val="100000"/>
              </a:lnSpc>
              <a:buNone/>
              <a:tabLst>
                <a:tab pos="0" algn="l"/>
              </a:tabLst>
              <a:defRPr/>
            </a:pPr>
            <a:r>
              <a:rPr lang="en-US" sz="2400" b="0" strike="noStrike" spc="-1">
                <a:solidFill>
                  <a:srgbClr val="FFFFFF"/>
                </a:solidFill>
                <a:latin typeface="Calibri"/>
                <a:ea typeface="Calibri"/>
              </a:rPr>
              <a:t>Ytdl web scrapper </a:t>
            </a:r>
            <a:endParaRPr lang="en-US" sz="2400" b="0" strike="noStrike" spc="-1">
              <a:latin typeface="Arial"/>
            </a:endParaRPr>
          </a:p>
        </p:txBody>
      </p:sp>
      <p:sp>
        <p:nvSpPr>
          <p:cNvPr id="130" name="Google Shape;159;p24"/>
          <p:cNvSpPr/>
          <p:nvPr/>
        </p:nvSpPr>
        <p:spPr bwMode="auto">
          <a:xfrm rot="10800000">
            <a:off x="9990360" y="2947680"/>
            <a:ext cx="856080" cy="1911240"/>
          </a:xfrm>
          <a:prstGeom prst="bentArrow">
            <a:avLst>
              <a:gd name="adj1" fmla="val 50000"/>
              <a:gd name="adj2" fmla="val 15744"/>
              <a:gd name="adj3" fmla="val 25000"/>
              <a:gd name="adj4" fmla="val 43750"/>
            </a:avLst>
          </a:prstGeom>
          <a:solidFill>
            <a:schemeClr val="accent1"/>
          </a:solidFill>
          <a:ln w="12700">
            <a:solidFill>
              <a:srgbClr val="364A7D"/>
            </a:solidFill>
            <a:miter/>
          </a:ln>
        </p:spPr>
        <p:style>
          <a:lnRef idx="0"/>
          <a:fillRef idx="0"/>
          <a:effectRef idx="0"/>
          <a:fontRef idx="minor"/>
        </p:style>
      </p:sp>
      <p:sp>
        <p:nvSpPr>
          <p:cNvPr id="131" name="Google Shape;160;p24"/>
          <p:cNvSpPr/>
          <p:nvPr/>
        </p:nvSpPr>
        <p:spPr bwMode="auto">
          <a:xfrm>
            <a:off x="6513120" y="3973320"/>
            <a:ext cx="3216960" cy="1770840"/>
          </a:xfrm>
          <a:prstGeom prst="rect">
            <a:avLst/>
          </a:prstGeom>
          <a:solidFill>
            <a:srgbClr val="0F1011"/>
          </a:solidFill>
          <a:ln w="12700">
            <a:solidFill>
              <a:srgbClr val="364A7D"/>
            </a:solidFill>
            <a:miter/>
          </a:ln>
        </p:spPr>
        <p:style>
          <a:lnRef idx="0"/>
          <a:fillRef idx="0"/>
          <a:effectRef idx="0"/>
          <a:fontRef idx="minor"/>
        </p:style>
        <p:txBody>
          <a:bodyPr anchor="ctr">
            <a:noAutofit/>
          </a:bodyPr>
          <a:p>
            <a:pPr>
              <a:lnSpc>
                <a:spcPct val="100000"/>
              </a:lnSpc>
              <a:buNone/>
              <a:tabLst>
                <a:tab pos="0" algn="l"/>
              </a:tabLst>
              <a:defRPr/>
            </a:pPr>
            <a:r>
              <a:rPr lang="en-US" sz="2900" b="0" strike="noStrike" spc="-1">
                <a:solidFill>
                  <a:srgbClr val="FFFFFF"/>
                </a:solidFill>
                <a:latin typeface="Calibri"/>
                <a:ea typeface="Calibri"/>
              </a:rPr>
              <a:t>Video starts playing</a:t>
            </a:r>
            <a:endParaRPr lang="en-US" sz="2900" b="0" strike="noStrike" spc="-1">
              <a:latin typeface="Arial"/>
            </a:endParaRPr>
          </a:p>
        </p:txBody>
      </p:sp>
      <p:sp>
        <p:nvSpPr>
          <p:cNvPr id="132" name="Google Shape;161;p24"/>
          <p:cNvSpPr/>
          <p:nvPr/>
        </p:nvSpPr>
        <p:spPr bwMode="auto">
          <a:xfrm rot="10800000">
            <a:off x="4217400" y="4486680"/>
            <a:ext cx="1956600" cy="968760"/>
          </a:xfrm>
          <a:prstGeom prst="rightArrow">
            <a:avLst>
              <a:gd name="adj1" fmla="val 50000"/>
              <a:gd name="adj2" fmla="val 50000"/>
            </a:avLst>
          </a:prstGeom>
          <a:solidFill>
            <a:schemeClr val="accent1"/>
          </a:solidFill>
          <a:ln w="12700">
            <a:solidFill>
              <a:srgbClr val="364A7D"/>
            </a:solidFill>
            <a:miter/>
          </a:ln>
        </p:spPr>
        <p:style>
          <a:lnRef idx="0"/>
          <a:fillRef idx="0"/>
          <a:effectRef idx="0"/>
          <a:fontRef idx="minor"/>
        </p:style>
      </p:sp>
      <p:sp>
        <p:nvSpPr>
          <p:cNvPr id="133" name="Google Shape;162;p24"/>
          <p:cNvSpPr/>
          <p:nvPr/>
        </p:nvSpPr>
        <p:spPr bwMode="auto">
          <a:xfrm>
            <a:off x="2230920" y="4309560"/>
            <a:ext cx="1947600" cy="1537200"/>
          </a:xfrm>
          <a:prstGeom prst="rect">
            <a:avLst/>
          </a:prstGeom>
          <a:solidFill>
            <a:srgbClr val="0F1011"/>
          </a:solidFill>
          <a:ln w="12700">
            <a:solidFill>
              <a:srgbClr val="364A7D"/>
            </a:solidFill>
            <a:miter/>
          </a:ln>
        </p:spPr>
        <p:style>
          <a:lnRef idx="0"/>
          <a:fillRef idx="0"/>
          <a:effectRef idx="0"/>
          <a:fontRef idx="minor"/>
        </p:style>
        <p:txBody>
          <a:bodyPr anchor="ctr">
            <a:noAutofit/>
          </a:bodyPr>
          <a:p>
            <a:pPr algn="ctr">
              <a:lnSpc>
                <a:spcPct val="100000"/>
              </a:lnSpc>
              <a:buNone/>
              <a:tabLst>
                <a:tab pos="0" algn="l"/>
              </a:tabLst>
              <a:defRPr/>
            </a:pPr>
            <a:r>
              <a:rPr lang="en-US" sz="2200" b="0" strike="noStrike" spc="-1">
                <a:solidFill>
                  <a:srgbClr val="FFFFFF"/>
                </a:solidFill>
                <a:latin typeface="Calibri"/>
                <a:ea typeface="Calibri"/>
              </a:rPr>
              <a:t>Response and Features fetching </a:t>
            </a:r>
            <a:endParaRPr lang="en-US" sz="2200" b="0" strike="noStrike" spc="-1">
              <a:latin typeface="Arial"/>
            </a:endParaRPr>
          </a:p>
        </p:txBody>
      </p:sp>
      <p:sp>
        <p:nvSpPr>
          <p:cNvPr id="134" name="Google Shape;163;p24"/>
          <p:cNvSpPr/>
          <p:nvPr/>
        </p:nvSpPr>
        <p:spPr bwMode="auto">
          <a:xfrm rot="3117600">
            <a:off x="835920" y="3183480"/>
            <a:ext cx="2000160" cy="561600"/>
          </a:xfrm>
          <a:prstGeom prst="leftRightArrow">
            <a:avLst>
              <a:gd name="adj1" fmla="val 50000"/>
              <a:gd name="adj2" fmla="val 50000"/>
            </a:avLst>
          </a:prstGeom>
          <a:solidFill>
            <a:schemeClr val="accent1"/>
          </a:solidFill>
          <a:ln w="12700">
            <a:solidFill>
              <a:srgbClr val="364A7D"/>
            </a:solidFill>
            <a:miter/>
          </a:ln>
        </p:spPr>
        <p:style>
          <a:lnRef idx="0"/>
          <a:fillRef idx="0"/>
          <a:effectRef idx="0"/>
          <a:fontRef idx="minor"/>
        </p:style>
      </p:sp>
      <p:pic>
        <p:nvPicPr>
          <p:cNvPr id="135" name="Google Shape;164;p24" descr=""/>
          <p:cNvPicPr/>
          <p:nvPr/>
        </p:nvPicPr>
        <p:blipFill>
          <a:blip r:embed="rId2"/>
          <a:srcRect l="0" t="-12733" r="0" b="12733"/>
          <a:stretch/>
        </p:blipFill>
        <p:spPr bwMode="auto">
          <a:xfrm>
            <a:off x="92520" y="0"/>
            <a:ext cx="3346560" cy="1873800"/>
          </a:xfrm>
          <a:prstGeom prst="rect">
            <a:avLst/>
          </a:prstGeom>
          <a:ln w="0">
            <a:noFill/>
          </a:ln>
        </p:spPr>
      </p:pic>
      <p:pic>
        <p:nvPicPr>
          <p:cNvPr id="136" name="Google Shape;165;p24" descr=""/>
          <p:cNvPicPr/>
          <p:nvPr/>
        </p:nvPicPr>
        <p:blipFill>
          <a:blip r:embed="rId3"/>
          <a:stretch/>
        </p:blipFill>
        <p:spPr bwMode="auto">
          <a:xfrm>
            <a:off x="5122440" y="241920"/>
            <a:ext cx="1390320" cy="1390320"/>
          </a:xfrm>
          <a:prstGeom prst="rect">
            <a:avLst/>
          </a:prstGeom>
          <a:ln w="0">
            <a:noFill/>
          </a:ln>
        </p:spPr>
      </p:pic>
      <p:pic>
        <p:nvPicPr>
          <p:cNvPr id="137" name="Google Shape;166;p24" descr=""/>
          <p:cNvPicPr/>
          <p:nvPr/>
        </p:nvPicPr>
        <p:blipFill>
          <a:blip r:embed="rId4"/>
          <a:stretch/>
        </p:blipFill>
        <p:spPr bwMode="auto">
          <a:xfrm>
            <a:off x="928440" y="4970160"/>
            <a:ext cx="1674720" cy="1674720"/>
          </a:xfrm>
          <a:prstGeom prst="rect">
            <a:avLst/>
          </a:prstGeom>
          <a:ln w="0">
            <a:noFill/>
          </a:ln>
        </p:spPr>
      </p:pic>
      <p:pic>
        <p:nvPicPr>
          <p:cNvPr id="138" name="Google Shape;167;p24" descr=""/>
          <p:cNvPicPr/>
          <p:nvPr/>
        </p:nvPicPr>
        <p:blipFill>
          <a:blip r:embed="rId5"/>
          <a:stretch/>
        </p:blipFill>
        <p:spPr bwMode="auto">
          <a:xfrm>
            <a:off x="9989280" y="1161000"/>
            <a:ext cx="954720" cy="954720"/>
          </a:xfrm>
          <a:prstGeom prst="rect">
            <a:avLst/>
          </a:prstGeom>
          <a:ln w="0">
            <a:noFill/>
          </a:ln>
        </p:spPr>
      </p:pic>
      <p:pic>
        <p:nvPicPr>
          <p:cNvPr id="139" name="Google Shape;168;p24" descr=""/>
          <p:cNvPicPr/>
          <p:nvPr/>
        </p:nvPicPr>
        <p:blipFill>
          <a:blip r:embed="rId6"/>
          <a:stretch/>
        </p:blipFill>
        <p:spPr bwMode="auto">
          <a:xfrm>
            <a:off x="8654040" y="5092920"/>
            <a:ext cx="3054960" cy="1674720"/>
          </a:xfrm>
          <a:prstGeom prst="rect">
            <a:avLst/>
          </a:prstGeom>
          <a:ln w="0">
            <a:noFill/>
          </a:ln>
        </p:spPr>
      </p:pic>
      <p:sp>
        <p:nvSpPr>
          <p:cNvPr id="140" name="Google Shape;169;p24"/>
          <p:cNvSpPr/>
          <p:nvPr/>
        </p:nvSpPr>
        <p:spPr bwMode="auto">
          <a:xfrm>
            <a:off x="7395480" y="74160"/>
            <a:ext cx="4565520" cy="574200"/>
          </a:xfrm>
          <a:prstGeom prst="rect">
            <a:avLst/>
          </a:prstGeom>
          <a:solidFill>
            <a:schemeClr val="accent1"/>
          </a:solidFill>
          <a:ln w="9525">
            <a:solidFill>
              <a:srgbClr val="FFFFFF"/>
            </a:solidFill>
            <a:round/>
          </a:ln>
        </p:spPr>
        <p:style>
          <a:lnRef idx="0"/>
          <a:fillRef idx="0"/>
          <a:effectRef idx="0"/>
          <a:fontRef idx="minor"/>
        </p:style>
        <p:txBody>
          <a:bodyPr anchor="ctr">
            <a:noAutofit/>
          </a:bodyPr>
          <a:p>
            <a:pPr algn="ctr">
              <a:lnSpc>
                <a:spcPct val="90000"/>
              </a:lnSpc>
              <a:buNone/>
              <a:tabLst>
                <a:tab pos="0" algn="l"/>
              </a:tabLst>
              <a:defRPr/>
            </a:pPr>
            <a:r>
              <a:rPr lang="en-US" sz="3500" b="1" strike="noStrike" spc="-1">
                <a:solidFill>
                  <a:srgbClr val="FFFFFF"/>
                </a:solidFill>
                <a:latin typeface="Times New Roman"/>
                <a:ea typeface="Times New Roman"/>
              </a:rPr>
              <a:t>Flowchart :</a:t>
            </a:r>
            <a:endParaRPr lang="en-US" sz="3500" b="0" strike="noStrike" spc="-1">
              <a:latin typeface="Arial"/>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141" name="PlaceHolder 1"/>
          <p:cNvSpPr>
            <a:spLocks noGrp="1"/>
          </p:cNvSpPr>
          <p:nvPr>
            <p:ph/>
          </p:nvPr>
        </p:nvSpPr>
        <p:spPr bwMode="auto">
          <a:xfrm>
            <a:off x="228600" y="114120"/>
            <a:ext cx="11581920" cy="6640920"/>
          </a:xfrm>
          <a:prstGeom prst="rect">
            <a:avLst/>
          </a:prstGeom>
          <a:noFill/>
          <a:ln w="0">
            <a:noFill/>
          </a:ln>
        </p:spPr>
        <p:txBody>
          <a:bodyPr anchor="t">
            <a:normAutofit/>
          </a:bodyPr>
          <a:p>
            <a:pPr marL="457200" indent="-228600">
              <a:lnSpc>
                <a:spcPct val="90000"/>
              </a:lnSpc>
              <a:spcBef>
                <a:spcPts val="998"/>
              </a:spcBef>
              <a:buNone/>
              <a:tabLst>
                <a:tab pos="0" algn="l"/>
              </a:tabLst>
              <a:defRPr/>
            </a:pPr>
            <a:endParaRPr lang="en-US" sz="1700" b="0" strike="noStrike" spc="-1">
              <a:solidFill>
                <a:srgbClr val="000000"/>
              </a:solidFill>
              <a:latin typeface="Arial"/>
            </a:endParaRPr>
          </a:p>
          <a:p>
            <a:pPr marL="457200" indent="-228600">
              <a:lnSpc>
                <a:spcPct val="90000"/>
              </a:lnSpc>
              <a:spcBef>
                <a:spcPts val="998"/>
              </a:spcBef>
              <a:buNone/>
              <a:tabLst>
                <a:tab pos="0" algn="l"/>
              </a:tabLst>
              <a:defRPr/>
            </a:pPr>
            <a:endParaRPr lang="en-US" sz="1700" b="0" strike="noStrike" spc="-1">
              <a:solidFill>
                <a:srgbClr val="000000"/>
              </a:solidFill>
              <a:latin typeface="Arial"/>
            </a:endParaRPr>
          </a:p>
          <a:p>
            <a:pPr marL="578520" indent="-349920">
              <a:lnSpc>
                <a:spcPct val="90000"/>
              </a:lnSpc>
              <a:spcBef>
                <a:spcPts val="998"/>
              </a:spcBef>
              <a:buClr>
                <a:srgbClr val="31394D"/>
              </a:buClr>
              <a:buFont typeface="Arial"/>
              <a:buChar char="•"/>
              <a:tabLst>
                <a:tab pos="0" algn="l"/>
              </a:tabLst>
              <a:defRPr/>
            </a:pPr>
            <a:r>
              <a:rPr lang="en-US" sz="2400" b="0" strike="noStrike" spc="-1">
                <a:solidFill>
                  <a:srgbClr val="3F3F3F"/>
                </a:solidFill>
                <a:latin typeface="Century Gothic"/>
                <a:ea typeface="Century Gothic"/>
              </a:rPr>
              <a:t>Vscode </a:t>
            </a:r>
            <a:endParaRPr lang="en-US" sz="2400" b="0" strike="noStrike" spc="-1">
              <a:solidFill>
                <a:srgbClr val="000000"/>
              </a:solidFill>
              <a:latin typeface="Arial"/>
            </a:endParaRPr>
          </a:p>
          <a:p>
            <a:pPr marL="578520" indent="-349920">
              <a:lnSpc>
                <a:spcPct val="90000"/>
              </a:lnSpc>
              <a:spcBef>
                <a:spcPts val="998"/>
              </a:spcBef>
              <a:buClr>
                <a:srgbClr val="31394D"/>
              </a:buClr>
              <a:buFont typeface="Arial"/>
              <a:buChar char="•"/>
              <a:tabLst>
                <a:tab pos="0" algn="l"/>
              </a:tabLst>
              <a:defRPr/>
            </a:pPr>
            <a:r>
              <a:rPr lang="en-US" sz="2400" b="0" strike="noStrike" spc="-1">
                <a:solidFill>
                  <a:srgbClr val="3F3F3F"/>
                </a:solidFill>
                <a:latin typeface="Century Gothic"/>
                <a:ea typeface="Century Gothic"/>
              </a:rPr>
              <a:t>Google Cloud Collab</a:t>
            </a:r>
            <a:endParaRPr lang="en-US" sz="2400" b="0" strike="noStrike" spc="-1">
              <a:solidFill>
                <a:srgbClr val="000000"/>
              </a:solidFill>
              <a:latin typeface="Arial"/>
            </a:endParaRPr>
          </a:p>
          <a:p>
            <a:pPr marL="578520" indent="-349920">
              <a:lnSpc>
                <a:spcPct val="90000"/>
              </a:lnSpc>
              <a:spcBef>
                <a:spcPts val="998"/>
              </a:spcBef>
              <a:buClr>
                <a:srgbClr val="31394D"/>
              </a:buClr>
              <a:buFont typeface="Arial"/>
              <a:buChar char="•"/>
              <a:tabLst>
                <a:tab pos="0" algn="l"/>
              </a:tabLst>
              <a:defRPr/>
            </a:pPr>
            <a:r>
              <a:rPr lang="en-US" sz="2400" b="0" strike="noStrike" spc="-1">
                <a:solidFill>
                  <a:srgbClr val="3F3F3F"/>
                </a:solidFill>
                <a:latin typeface="Century Gothic"/>
                <a:ea typeface="Century Gothic"/>
              </a:rPr>
              <a:t>Github</a:t>
            </a:r>
            <a:endParaRPr lang="en-US" sz="2400" b="0" strike="noStrike" spc="-1">
              <a:solidFill>
                <a:srgbClr val="000000"/>
              </a:solidFill>
              <a:latin typeface="Arial"/>
            </a:endParaRPr>
          </a:p>
          <a:p>
            <a:pPr marL="578520" indent="-349920">
              <a:lnSpc>
                <a:spcPct val="90000"/>
              </a:lnSpc>
              <a:spcBef>
                <a:spcPts val="998"/>
              </a:spcBef>
              <a:buClr>
                <a:srgbClr val="31394D"/>
              </a:buClr>
              <a:buFont typeface="Arial"/>
              <a:buChar char="•"/>
              <a:tabLst>
                <a:tab pos="0" algn="l"/>
              </a:tabLst>
              <a:defRPr/>
            </a:pPr>
            <a:r>
              <a:rPr lang="en-US" sz="2400" b="0" strike="noStrike" spc="-1">
                <a:solidFill>
                  <a:srgbClr val="3F3F3F"/>
                </a:solidFill>
                <a:latin typeface="Century Gothic"/>
                <a:ea typeface="Century Gothic"/>
              </a:rPr>
              <a:t>Gnome Terminal</a:t>
            </a:r>
            <a:endParaRPr lang="en-US" sz="2400" b="0" strike="noStrike" spc="-1">
              <a:solidFill>
                <a:srgbClr val="000000"/>
              </a:solidFill>
              <a:latin typeface="Arial"/>
            </a:endParaRPr>
          </a:p>
          <a:p>
            <a:pPr marL="578520" indent="-172080">
              <a:lnSpc>
                <a:spcPct val="90000"/>
              </a:lnSpc>
              <a:spcBef>
                <a:spcPts val="998"/>
              </a:spcBef>
              <a:buNone/>
              <a:tabLst>
                <a:tab pos="0" algn="l"/>
              </a:tabLst>
              <a:defRPr/>
            </a:pPr>
            <a:endParaRPr lang="en-US" sz="2400" b="0" strike="noStrike" spc="-1">
              <a:solidFill>
                <a:srgbClr val="000000"/>
              </a:solidFill>
              <a:latin typeface="Arial"/>
            </a:endParaRPr>
          </a:p>
          <a:p>
            <a:pPr marL="457200" indent="-228600">
              <a:lnSpc>
                <a:spcPct val="90000"/>
              </a:lnSpc>
              <a:spcBef>
                <a:spcPts val="998"/>
              </a:spcBef>
              <a:buNone/>
              <a:tabLst>
                <a:tab pos="0" algn="l"/>
              </a:tabLst>
              <a:defRPr/>
            </a:pPr>
            <a:r>
              <a:rPr lang="en-US" sz="2400" b="1" strike="noStrike" spc="-1">
                <a:solidFill>
                  <a:srgbClr val="3F3F3F"/>
                </a:solidFill>
                <a:latin typeface="Century Gothic"/>
                <a:ea typeface="Century Gothic"/>
              </a:rPr>
              <a:t> </a:t>
            </a:r>
            <a:r>
              <a:rPr lang="en-US" sz="2400" b="1" strike="noStrike" spc="-1">
                <a:solidFill>
                  <a:srgbClr val="3F3F3F"/>
                </a:solidFill>
                <a:latin typeface="Century Gothic"/>
                <a:ea typeface="Century Gothic"/>
              </a:rPr>
              <a:t>Programming Languages and Platform -</a:t>
            </a:r>
            <a:endParaRPr lang="en-US" sz="2400" b="0" strike="noStrike" spc="-1">
              <a:solidFill>
                <a:srgbClr val="000000"/>
              </a:solidFill>
              <a:latin typeface="Arial"/>
            </a:endParaRPr>
          </a:p>
          <a:p>
            <a:pPr marL="457200" indent="-228600">
              <a:lnSpc>
                <a:spcPct val="90000"/>
              </a:lnSpc>
              <a:spcBef>
                <a:spcPts val="998"/>
              </a:spcBef>
              <a:buNone/>
              <a:tabLst>
                <a:tab pos="0" algn="l"/>
              </a:tabLst>
              <a:defRPr/>
            </a:pPr>
            <a:endParaRPr lang="en-US" sz="2400" b="0" strike="noStrike" spc="-1">
              <a:solidFill>
                <a:srgbClr val="000000"/>
              </a:solidFill>
              <a:latin typeface="Arial"/>
            </a:endParaRPr>
          </a:p>
          <a:p>
            <a:pPr marL="578520" indent="-349920">
              <a:lnSpc>
                <a:spcPct val="90000"/>
              </a:lnSpc>
              <a:spcBef>
                <a:spcPts val="998"/>
              </a:spcBef>
              <a:buClr>
                <a:srgbClr val="31394D"/>
              </a:buClr>
              <a:buFont typeface="Arial"/>
              <a:buChar char="•"/>
              <a:tabLst>
                <a:tab pos="0" algn="l"/>
              </a:tabLst>
              <a:defRPr/>
            </a:pPr>
            <a:r>
              <a:rPr lang="en-US" sz="2400" b="0" strike="noStrike" spc="-1">
                <a:solidFill>
                  <a:srgbClr val="3F3F3F"/>
                </a:solidFill>
                <a:latin typeface="Century Gothic"/>
                <a:ea typeface="Century Gothic"/>
              </a:rPr>
              <a:t> </a:t>
            </a:r>
            <a:r>
              <a:rPr lang="en-US" sz="2400" b="0" strike="noStrike" spc="-1">
                <a:solidFill>
                  <a:srgbClr val="3F3F3F"/>
                </a:solidFill>
                <a:latin typeface="Century Gothic"/>
                <a:ea typeface="Century Gothic"/>
              </a:rPr>
              <a:t>Python 3</a:t>
            </a:r>
            <a:endParaRPr lang="en-US" sz="2400" b="0" strike="noStrike" spc="-1">
              <a:solidFill>
                <a:srgbClr val="000000"/>
              </a:solidFill>
              <a:latin typeface="Arial"/>
            </a:endParaRPr>
          </a:p>
          <a:p>
            <a:pPr marL="578520" indent="-349920">
              <a:lnSpc>
                <a:spcPct val="90000"/>
              </a:lnSpc>
              <a:spcBef>
                <a:spcPts val="998"/>
              </a:spcBef>
              <a:buClr>
                <a:srgbClr val="31394D"/>
              </a:buClr>
              <a:buFont typeface="Arial"/>
              <a:buChar char="•"/>
              <a:tabLst>
                <a:tab pos="0" algn="l"/>
              </a:tabLst>
              <a:defRPr/>
            </a:pPr>
            <a:r>
              <a:rPr lang="en-US" sz="2400" b="0" strike="noStrike" spc="-1">
                <a:solidFill>
                  <a:srgbClr val="3F3F3F"/>
                </a:solidFill>
                <a:latin typeface="Century Gothic"/>
                <a:ea typeface="Century Gothic"/>
              </a:rPr>
              <a:t> </a:t>
            </a:r>
            <a:r>
              <a:rPr lang="en-US" sz="2400" b="0" strike="noStrike" spc="-1">
                <a:solidFill>
                  <a:srgbClr val="3F3F3F"/>
                </a:solidFill>
                <a:latin typeface="Century Gothic"/>
                <a:ea typeface="Century Gothic"/>
              </a:rPr>
              <a:t>Bash / shell language </a:t>
            </a:r>
            <a:endParaRPr lang="en-US" sz="2400" b="0" strike="noStrike" spc="-1">
              <a:solidFill>
                <a:srgbClr val="000000"/>
              </a:solidFill>
              <a:latin typeface="Arial"/>
            </a:endParaRPr>
          </a:p>
          <a:p>
            <a:pPr marL="578520" indent="-349920">
              <a:lnSpc>
                <a:spcPct val="90000"/>
              </a:lnSpc>
              <a:spcBef>
                <a:spcPts val="998"/>
              </a:spcBef>
              <a:buClr>
                <a:srgbClr val="31394D"/>
              </a:buClr>
              <a:buFont typeface="Arial"/>
              <a:buChar char="•"/>
              <a:tabLst>
                <a:tab pos="0" algn="l"/>
              </a:tabLst>
              <a:defRPr/>
            </a:pPr>
            <a:r>
              <a:rPr lang="en-US" sz="2400" b="0" strike="noStrike" spc="-1">
                <a:solidFill>
                  <a:srgbClr val="3F3F3F"/>
                </a:solidFill>
                <a:latin typeface="Century Gothic"/>
                <a:ea typeface="Century Gothic"/>
              </a:rPr>
              <a:t> </a:t>
            </a:r>
            <a:r>
              <a:rPr lang="en-US" sz="2400" b="0" strike="noStrike" spc="-1">
                <a:solidFill>
                  <a:srgbClr val="3F3F3F"/>
                </a:solidFill>
                <a:latin typeface="Century Gothic"/>
                <a:ea typeface="Century Gothic"/>
              </a:rPr>
              <a:t>HTML / CSS [ frontend ]</a:t>
            </a:r>
            <a:endParaRPr lang="en-US" sz="2400" b="0" strike="noStrike" spc="-1">
              <a:solidFill>
                <a:srgbClr val="000000"/>
              </a:solidFill>
              <a:latin typeface="Arial"/>
            </a:endParaRPr>
          </a:p>
          <a:p>
            <a:pPr marL="578520" indent="-324720">
              <a:lnSpc>
                <a:spcPct val="90000"/>
              </a:lnSpc>
              <a:spcBef>
                <a:spcPts val="998"/>
              </a:spcBef>
              <a:buClr>
                <a:srgbClr val="3F3F3F"/>
              </a:buClr>
              <a:buFont typeface="Century Gothic"/>
              <a:buChar char="•"/>
              <a:tabLst>
                <a:tab pos="0" algn="l"/>
              </a:tabLst>
              <a:defRPr/>
            </a:pPr>
            <a:r>
              <a:rPr lang="en-US" sz="2400" b="0" strike="noStrike" spc="-1">
                <a:solidFill>
                  <a:srgbClr val="3F3F3F"/>
                </a:solidFill>
                <a:latin typeface="Century Gothic"/>
                <a:ea typeface="Century Gothic"/>
              </a:rPr>
              <a:t> </a:t>
            </a:r>
            <a:r>
              <a:rPr lang="en-US" sz="2400" b="0" strike="noStrike" spc="-1">
                <a:solidFill>
                  <a:srgbClr val="3F3F3F"/>
                </a:solidFill>
                <a:latin typeface="Century Gothic"/>
                <a:ea typeface="Century Gothic"/>
              </a:rPr>
              <a:t>Youtube Search Query </a:t>
            </a:r>
            <a:endParaRPr lang="en-US" sz="2400" b="0" strike="noStrike" spc="-1">
              <a:solidFill>
                <a:srgbClr val="000000"/>
              </a:solidFill>
              <a:latin typeface="Arial"/>
            </a:endParaRPr>
          </a:p>
          <a:p>
            <a:pPr marL="457200" indent="-228600">
              <a:lnSpc>
                <a:spcPct val="90000"/>
              </a:lnSpc>
              <a:spcBef>
                <a:spcPts val="998"/>
              </a:spcBef>
              <a:buNone/>
              <a:tabLst>
                <a:tab pos="0" algn="l"/>
              </a:tabLst>
              <a:defRPr/>
            </a:pPr>
            <a:endParaRPr lang="en-US" sz="2400" b="0" strike="noStrike" spc="-1">
              <a:solidFill>
                <a:srgbClr val="000000"/>
              </a:solidFill>
              <a:latin typeface="Arial"/>
            </a:endParaRPr>
          </a:p>
          <a:p>
            <a:pPr marL="457200" indent="-228600">
              <a:lnSpc>
                <a:spcPct val="90000"/>
              </a:lnSpc>
              <a:spcBef>
                <a:spcPts val="998"/>
              </a:spcBef>
              <a:buNone/>
              <a:tabLst>
                <a:tab pos="0" algn="l"/>
              </a:tabLst>
              <a:defRPr/>
            </a:pPr>
            <a:endParaRPr lang="en-US" sz="4800" b="0" strike="noStrike" spc="-1">
              <a:solidFill>
                <a:srgbClr val="000000"/>
              </a:solidFill>
              <a:latin typeface="Arial"/>
            </a:endParaRPr>
          </a:p>
        </p:txBody>
      </p:sp>
      <p:sp>
        <p:nvSpPr>
          <p:cNvPr id="142" name="Google Shape;175;p25"/>
          <p:cNvSpPr/>
          <p:nvPr/>
        </p:nvSpPr>
        <p:spPr bwMode="auto">
          <a:xfrm>
            <a:off x="92520" y="240840"/>
            <a:ext cx="8562960" cy="398520"/>
          </a:xfrm>
          <a:prstGeom prst="rect">
            <a:avLst/>
          </a:prstGeom>
          <a:solidFill>
            <a:schemeClr val="accent1"/>
          </a:solidFill>
          <a:ln w="9525">
            <a:solidFill>
              <a:srgbClr val="FFFFFF"/>
            </a:solidFill>
            <a:round/>
          </a:ln>
        </p:spPr>
        <p:style>
          <a:lnRef idx="0"/>
          <a:fillRef idx="0"/>
          <a:effectRef idx="0"/>
          <a:fontRef idx="minor"/>
        </p:style>
        <p:txBody>
          <a:bodyPr anchor="ctr">
            <a:noAutofit/>
          </a:bodyPr>
          <a:p>
            <a:pPr algn="ctr">
              <a:lnSpc>
                <a:spcPct val="90000"/>
              </a:lnSpc>
              <a:buNone/>
              <a:tabLst>
                <a:tab pos="0" algn="l"/>
              </a:tabLst>
              <a:defRPr/>
            </a:pPr>
            <a:r>
              <a:rPr lang="en-US" sz="3700" b="1" strike="noStrike" spc="-1">
                <a:solidFill>
                  <a:srgbClr val="FFFFFF"/>
                </a:solidFill>
                <a:latin typeface="Times New Roman"/>
                <a:ea typeface="Times New Roman"/>
              </a:rPr>
              <a:t>Development Environment</a:t>
            </a:r>
            <a:endParaRPr lang="en-US" sz="3700" b="0" strike="noStrike" spc="-1">
              <a:latin typeface="Arial"/>
            </a:endParaRPr>
          </a:p>
        </p:txBody>
      </p:sp>
      <p:pic>
        <p:nvPicPr>
          <p:cNvPr id="143" name="Google Shape;176;p25" descr=""/>
          <p:cNvPicPr/>
          <p:nvPr/>
        </p:nvPicPr>
        <p:blipFill>
          <a:blip r:embed="rId2"/>
          <a:srcRect l="5800" t="5253" r="2162" b="-5253"/>
          <a:stretch/>
        </p:blipFill>
        <p:spPr bwMode="auto">
          <a:xfrm>
            <a:off x="6116400" y="1262520"/>
            <a:ext cx="2742840" cy="1535759"/>
          </a:xfrm>
          <a:prstGeom prst="rect">
            <a:avLst/>
          </a:prstGeom>
          <a:ln w="0">
            <a:noFill/>
          </a:ln>
        </p:spPr>
      </p:pic>
      <p:pic>
        <p:nvPicPr>
          <p:cNvPr id="144" name="Google Shape;177;p25" descr=""/>
          <p:cNvPicPr/>
          <p:nvPr/>
        </p:nvPicPr>
        <p:blipFill>
          <a:blip r:embed="rId3"/>
          <a:stretch/>
        </p:blipFill>
        <p:spPr bwMode="auto">
          <a:xfrm>
            <a:off x="7840440" y="1262520"/>
            <a:ext cx="3322080" cy="1860120"/>
          </a:xfrm>
          <a:prstGeom prst="rect">
            <a:avLst/>
          </a:prstGeom>
          <a:ln w="0">
            <a:noFill/>
          </a:ln>
        </p:spPr>
      </p:pic>
      <p:pic>
        <p:nvPicPr>
          <p:cNvPr id="145" name="Google Shape;178;p25" descr=""/>
          <p:cNvPicPr/>
          <p:nvPr/>
        </p:nvPicPr>
        <p:blipFill>
          <a:blip r:embed="rId4"/>
          <a:stretch/>
        </p:blipFill>
        <p:spPr bwMode="auto">
          <a:xfrm>
            <a:off x="4572000" y="1085760"/>
            <a:ext cx="1712520" cy="1712520"/>
          </a:xfrm>
          <a:prstGeom prst="rect">
            <a:avLst/>
          </a:prstGeom>
          <a:ln w="0">
            <a:noFill/>
          </a:ln>
        </p:spPr>
      </p:pic>
      <p:pic>
        <p:nvPicPr>
          <p:cNvPr id="146" name="Google Shape;179;p25" descr=""/>
          <p:cNvPicPr/>
          <p:nvPr/>
        </p:nvPicPr>
        <p:blipFill>
          <a:blip r:embed="rId5"/>
          <a:stretch/>
        </p:blipFill>
        <p:spPr bwMode="auto">
          <a:xfrm>
            <a:off x="10173600" y="1126080"/>
            <a:ext cx="2133360" cy="2133360"/>
          </a:xfrm>
          <a:prstGeom prst="rect">
            <a:avLst/>
          </a:prstGeom>
          <a:ln w="0">
            <a:noFill/>
          </a:ln>
        </p:spPr>
      </p:pic>
      <p:pic>
        <p:nvPicPr>
          <p:cNvPr id="147" name="Google Shape;180;p25" descr=""/>
          <p:cNvPicPr/>
          <p:nvPr/>
        </p:nvPicPr>
        <p:blipFill>
          <a:blip r:embed="rId6"/>
          <a:stretch/>
        </p:blipFill>
        <p:spPr bwMode="auto">
          <a:xfrm>
            <a:off x="4468320" y="3792240"/>
            <a:ext cx="1954800" cy="1954800"/>
          </a:xfrm>
          <a:prstGeom prst="rect">
            <a:avLst/>
          </a:prstGeom>
          <a:ln w="0">
            <a:noFill/>
          </a:ln>
        </p:spPr>
      </p:pic>
      <p:pic>
        <p:nvPicPr>
          <p:cNvPr id="148" name="Google Shape;181;p25" descr=""/>
          <p:cNvPicPr/>
          <p:nvPr/>
        </p:nvPicPr>
        <p:blipFill>
          <a:blip r:embed="rId7"/>
          <a:stretch/>
        </p:blipFill>
        <p:spPr bwMode="auto">
          <a:xfrm>
            <a:off x="6510600" y="4069800"/>
            <a:ext cx="3640320" cy="1535759"/>
          </a:xfrm>
          <a:prstGeom prst="rect">
            <a:avLst/>
          </a:prstGeom>
          <a:ln w="0">
            <a:noFill/>
          </a:ln>
        </p:spPr>
      </p:pic>
      <p:pic>
        <p:nvPicPr>
          <p:cNvPr id="149" name="Google Shape;182;p25" descr=""/>
          <p:cNvPicPr/>
          <p:nvPr/>
        </p:nvPicPr>
        <p:blipFill>
          <a:blip r:embed="rId8"/>
          <a:stretch/>
        </p:blipFill>
        <p:spPr bwMode="auto">
          <a:xfrm>
            <a:off x="10238400" y="3860280"/>
            <a:ext cx="1954800" cy="1954800"/>
          </a:xfrm>
          <a:prstGeom prst="rect">
            <a:avLst/>
          </a:prstGeom>
          <a:ln w="0">
            <a:noFill/>
          </a:ln>
        </p:spPr>
      </p:pic>
      <p:pic>
        <p:nvPicPr>
          <p:cNvPr id="150" name="Google Shape;183;p25" descr=""/>
          <p:cNvPicPr/>
          <p:nvPr/>
        </p:nvPicPr>
        <p:blipFill>
          <a:blip r:embed="rId9"/>
          <a:stretch/>
        </p:blipFill>
        <p:spPr bwMode="auto">
          <a:xfrm>
            <a:off x="246600" y="5747039"/>
            <a:ext cx="5239800" cy="1251720"/>
          </a:xfrm>
          <a:prstGeom prst="rect">
            <a:avLst/>
          </a:prstGeom>
          <a:ln w="0">
            <a:noFill/>
          </a:ln>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151" name="Google Shape;188;p26"/>
          <p:cNvSpPr/>
          <p:nvPr/>
        </p:nvSpPr>
        <p:spPr bwMode="auto">
          <a:xfrm>
            <a:off x="92520" y="1063080"/>
            <a:ext cx="6283080" cy="5210280"/>
          </a:xfrm>
          <a:prstGeom prst="rect">
            <a:avLst/>
          </a:prstGeom>
          <a:noFill/>
          <a:ln w="0">
            <a:noFill/>
          </a:ln>
        </p:spPr>
        <p:style>
          <a:lnRef idx="0"/>
          <a:fillRef idx="0"/>
          <a:effectRef idx="0"/>
          <a:fontRef idx="minor"/>
        </p:style>
        <p:txBody>
          <a:bodyPr anchor="t">
            <a:spAutoFit/>
          </a:bodyPr>
          <a:p>
            <a:pPr marL="349920" indent="-375480">
              <a:lnSpc>
                <a:spcPct val="100000"/>
              </a:lnSpc>
              <a:buClr>
                <a:srgbClr val="000000"/>
              </a:buClr>
              <a:buFont typeface="Arial"/>
              <a:buChar char="•"/>
              <a:defRPr/>
            </a:pPr>
            <a:r>
              <a:rPr lang="en-US" sz="2800" b="0" strike="noStrike" spc="-1">
                <a:solidFill>
                  <a:srgbClr val="000000"/>
                </a:solidFill>
                <a:latin typeface="Times New Roman"/>
                <a:ea typeface="Times New Roman"/>
              </a:rPr>
              <a:t>It does not require an API key or registration, making it accessible to anyone.</a:t>
            </a:r>
            <a:endParaRPr lang="en-US" sz="2800" b="0" strike="noStrike" spc="-1">
              <a:latin typeface="Arial"/>
            </a:endParaRPr>
          </a:p>
          <a:p>
            <a:pPr marL="457200">
              <a:lnSpc>
                <a:spcPct val="100000"/>
              </a:lnSpc>
              <a:buNone/>
              <a:tabLst>
                <a:tab pos="0" algn="l"/>
              </a:tabLst>
              <a:defRPr/>
            </a:pPr>
            <a:endParaRPr lang="en-US" sz="2800" b="0" strike="noStrike" spc="-1">
              <a:latin typeface="Arial"/>
            </a:endParaRPr>
          </a:p>
          <a:p>
            <a:pPr marL="349920" indent="-375480">
              <a:lnSpc>
                <a:spcPct val="100000"/>
              </a:lnSpc>
              <a:buClr>
                <a:srgbClr val="000000"/>
              </a:buClr>
              <a:buFont typeface="Arial"/>
              <a:buChar char="•"/>
              <a:tabLst>
                <a:tab pos="0" algn="l"/>
              </a:tabLst>
              <a:defRPr/>
            </a:pPr>
            <a:r>
              <a:rPr lang="en-US" sz="2800" b="0" strike="noStrike" spc="-1">
                <a:solidFill>
                  <a:srgbClr val="000000"/>
                </a:solidFill>
                <a:latin typeface="Times New Roman"/>
                <a:ea typeface="Times New Roman"/>
              </a:rPr>
              <a:t>It has minimum system requirements, making it lightweight and easy to use.</a:t>
            </a:r>
            <a:endParaRPr lang="en-US" sz="2800" b="0" strike="noStrike" spc="-1">
              <a:latin typeface="Arial"/>
            </a:endParaRPr>
          </a:p>
          <a:p>
            <a:pPr marL="457200">
              <a:lnSpc>
                <a:spcPct val="100000"/>
              </a:lnSpc>
              <a:buNone/>
              <a:tabLst>
                <a:tab pos="0" algn="l"/>
              </a:tabLst>
              <a:defRPr/>
            </a:pPr>
            <a:endParaRPr lang="en-US" sz="2800" b="0" strike="noStrike" spc="-1">
              <a:latin typeface="Arial"/>
            </a:endParaRPr>
          </a:p>
          <a:p>
            <a:pPr marL="349920" indent="-375480">
              <a:lnSpc>
                <a:spcPct val="100000"/>
              </a:lnSpc>
              <a:buClr>
                <a:srgbClr val="000000"/>
              </a:buClr>
              <a:buFont typeface="Arial"/>
              <a:buChar char="•"/>
              <a:tabLst>
                <a:tab pos="0" algn="l"/>
              </a:tabLst>
              <a:defRPr/>
            </a:pPr>
            <a:r>
              <a:rPr lang="en-US" sz="2800" b="0" strike="noStrike" spc="-1">
                <a:solidFill>
                  <a:srgbClr val="000000"/>
                </a:solidFill>
                <a:latin typeface="Times New Roman"/>
                <a:ea typeface="Times New Roman"/>
              </a:rPr>
              <a:t>It uses less internet bandwidth compared to other tools.</a:t>
            </a:r>
            <a:endParaRPr lang="en-US" sz="2800" b="0" strike="noStrike" spc="-1">
              <a:latin typeface="Arial"/>
            </a:endParaRPr>
          </a:p>
          <a:p>
            <a:pPr marL="457200">
              <a:lnSpc>
                <a:spcPct val="100000"/>
              </a:lnSpc>
              <a:buNone/>
              <a:tabLst>
                <a:tab pos="0" algn="l"/>
              </a:tabLst>
              <a:defRPr/>
            </a:pPr>
            <a:endParaRPr lang="en-US" sz="2800" b="0" strike="noStrike" spc="-1">
              <a:latin typeface="Arial"/>
            </a:endParaRPr>
          </a:p>
          <a:p>
            <a:pPr marL="349920" indent="-375480">
              <a:lnSpc>
                <a:spcPct val="100000"/>
              </a:lnSpc>
              <a:buClr>
                <a:srgbClr val="000000"/>
              </a:buClr>
              <a:buFont typeface="Arial"/>
              <a:buChar char="•"/>
              <a:tabLst>
                <a:tab pos="0" algn="l"/>
              </a:tabLst>
              <a:defRPr/>
            </a:pPr>
            <a:r>
              <a:rPr lang="en-US" sz="2800" b="0" strike="noStrike" spc="-1">
                <a:solidFill>
                  <a:srgbClr val="000000"/>
                </a:solidFill>
                <a:latin typeface="Times New Roman"/>
                <a:ea typeface="Times New Roman"/>
              </a:rPr>
              <a:t>Repurpose old computer and Hardwares.</a:t>
            </a:r>
            <a:endParaRPr lang="en-US" sz="2800" b="0" strike="noStrike" spc="-1">
              <a:latin typeface="Arial"/>
            </a:endParaRPr>
          </a:p>
        </p:txBody>
      </p:sp>
      <p:sp>
        <p:nvSpPr>
          <p:cNvPr id="152" name="Google Shape;189;p26"/>
          <p:cNvSpPr/>
          <p:nvPr/>
        </p:nvSpPr>
        <p:spPr bwMode="auto">
          <a:xfrm>
            <a:off x="2501640" y="4246560"/>
            <a:ext cx="914040" cy="365760"/>
          </a:xfrm>
          <a:prstGeom prst="rect">
            <a:avLst/>
          </a:prstGeom>
          <a:noFill/>
          <a:ln w="0">
            <a:noFill/>
          </a:ln>
        </p:spPr>
        <p:style>
          <a:lnRef idx="0"/>
          <a:fillRef idx="0"/>
          <a:effectRef idx="0"/>
          <a:fontRef idx="minor"/>
        </p:style>
      </p:sp>
      <p:sp>
        <p:nvSpPr>
          <p:cNvPr id="153" name="Google Shape;190;p26"/>
          <p:cNvSpPr/>
          <p:nvPr/>
        </p:nvSpPr>
        <p:spPr bwMode="auto">
          <a:xfrm>
            <a:off x="92520" y="185400"/>
            <a:ext cx="9143640" cy="639720"/>
          </a:xfrm>
          <a:prstGeom prst="rect">
            <a:avLst/>
          </a:prstGeom>
          <a:solidFill>
            <a:schemeClr val="accent1"/>
          </a:solidFill>
          <a:ln w="9525">
            <a:solidFill>
              <a:srgbClr val="FFFFFF"/>
            </a:solidFill>
            <a:round/>
          </a:ln>
        </p:spPr>
        <p:style>
          <a:lnRef idx="0"/>
          <a:fillRef idx="0"/>
          <a:effectRef idx="0"/>
          <a:fontRef idx="minor"/>
        </p:style>
        <p:txBody>
          <a:bodyPr anchor="ctr">
            <a:noAutofit/>
          </a:bodyPr>
          <a:p>
            <a:pPr algn="ctr">
              <a:lnSpc>
                <a:spcPct val="90000"/>
              </a:lnSpc>
              <a:buNone/>
              <a:tabLst>
                <a:tab pos="0" algn="l"/>
              </a:tabLst>
              <a:defRPr/>
            </a:pPr>
            <a:r>
              <a:rPr lang="en-US" sz="4500" b="1" strike="noStrike" spc="-1">
                <a:solidFill>
                  <a:srgbClr val="FFFFFF"/>
                </a:solidFill>
                <a:latin typeface="Times New Roman"/>
                <a:ea typeface="Times New Roman"/>
              </a:rPr>
              <a:t>Result</a:t>
            </a:r>
            <a:endParaRPr lang="en-US" sz="4500" b="0" strike="noStrike" spc="-1">
              <a:latin typeface="Arial"/>
            </a:endParaRPr>
          </a:p>
        </p:txBody>
      </p:sp>
      <p:pic>
        <p:nvPicPr>
          <p:cNvPr id="154" name="Google Shape;191;p26" descr=""/>
          <p:cNvPicPr/>
          <p:nvPr/>
        </p:nvPicPr>
        <p:blipFill>
          <a:blip r:embed="rId2"/>
          <a:stretch/>
        </p:blipFill>
        <p:spPr bwMode="auto">
          <a:xfrm>
            <a:off x="6146640" y="943560"/>
            <a:ext cx="5247720" cy="5502960"/>
          </a:xfrm>
          <a:prstGeom prst="rect">
            <a:avLst/>
          </a:prstGeom>
          <a:ln w="0">
            <a:noFill/>
          </a:ln>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pic>
        <p:nvPicPr>
          <p:cNvPr id="155" name="Google Shape;196;p27" descr=""/>
          <p:cNvPicPr/>
          <p:nvPr/>
        </p:nvPicPr>
        <p:blipFill>
          <a:blip r:embed="rId2"/>
          <a:stretch/>
        </p:blipFill>
        <p:spPr bwMode="auto">
          <a:xfrm>
            <a:off x="969120" y="994680"/>
            <a:ext cx="9599040" cy="5263200"/>
          </a:xfrm>
          <a:prstGeom prst="rect">
            <a:avLst/>
          </a:prstGeom>
          <a:ln w="0">
            <a:noFill/>
          </a:ln>
        </p:spPr>
      </p:pic>
      <p:sp>
        <p:nvSpPr>
          <p:cNvPr id="156" name="Google Shape;197;p27"/>
          <p:cNvSpPr/>
          <p:nvPr/>
        </p:nvSpPr>
        <p:spPr bwMode="auto">
          <a:xfrm>
            <a:off x="2422440" y="489600"/>
            <a:ext cx="914040" cy="365760"/>
          </a:xfrm>
          <a:prstGeom prst="rect">
            <a:avLst/>
          </a:prstGeom>
          <a:noFill/>
          <a:ln w="0">
            <a:noFill/>
          </a:ln>
        </p:spPr>
        <p:style>
          <a:lnRef idx="0"/>
          <a:fillRef idx="0"/>
          <a:effectRef idx="0"/>
          <a:fontRef idx="minor"/>
        </p:style>
      </p:sp>
      <p:sp>
        <p:nvSpPr>
          <p:cNvPr id="157" name="Google Shape;198;p27"/>
          <p:cNvSpPr/>
          <p:nvPr/>
        </p:nvSpPr>
        <p:spPr bwMode="auto">
          <a:xfrm>
            <a:off x="92520" y="185400"/>
            <a:ext cx="9143640" cy="639720"/>
          </a:xfrm>
          <a:prstGeom prst="rect">
            <a:avLst/>
          </a:prstGeom>
          <a:solidFill>
            <a:schemeClr val="accent1"/>
          </a:solidFill>
          <a:ln w="9525">
            <a:solidFill>
              <a:srgbClr val="FFFFFF"/>
            </a:solidFill>
            <a:round/>
          </a:ln>
        </p:spPr>
        <p:style>
          <a:lnRef idx="0"/>
          <a:fillRef idx="0"/>
          <a:effectRef idx="0"/>
          <a:fontRef idx="minor"/>
        </p:style>
        <p:txBody>
          <a:bodyPr anchor="ctr">
            <a:noAutofit/>
          </a:bodyPr>
          <a:p>
            <a:pPr algn="ctr">
              <a:lnSpc>
                <a:spcPct val="90000"/>
              </a:lnSpc>
              <a:buNone/>
              <a:tabLst>
                <a:tab pos="0" algn="l"/>
              </a:tabLst>
              <a:defRPr/>
            </a:pPr>
            <a:r>
              <a:rPr lang="en-US" sz="4500" b="1" strike="noStrike" spc="-1">
                <a:solidFill>
                  <a:srgbClr val="FFFFFF"/>
                </a:solidFill>
                <a:latin typeface="Times New Roman"/>
                <a:ea typeface="Times New Roman"/>
              </a:rPr>
              <a:t>Work Done and Snippets</a:t>
            </a:r>
            <a:endParaRPr lang="en-US" sz="4500" b="0" strike="noStrike" spc="-1">
              <a:latin typeface="Arial"/>
            </a:endParaRPr>
          </a:p>
        </p:txBody>
      </p:sp>
      <p:sp>
        <p:nvSpPr>
          <p:cNvPr id="158" name="Google Shape;199;p27"/>
          <p:cNvSpPr/>
          <p:nvPr/>
        </p:nvSpPr>
        <p:spPr bwMode="auto">
          <a:xfrm>
            <a:off x="364680" y="6153480"/>
            <a:ext cx="8414640" cy="365760"/>
          </a:xfrm>
          <a:prstGeom prst="rect">
            <a:avLst/>
          </a:prstGeom>
          <a:noFill/>
          <a:ln w="0">
            <a:noFill/>
          </a:ln>
        </p:spPr>
        <p:style>
          <a:lnRef idx="0"/>
          <a:fillRef idx="0"/>
          <a:effectRef idx="0"/>
          <a:fontRef idx="minor"/>
        </p:style>
        <p:txBody>
          <a:bodyPr tIns="91440" bIns="91440" anchor="t">
            <a:noAutofit/>
          </a:bodyPr>
          <a:p>
            <a:pPr>
              <a:lnSpc>
                <a:spcPct val="100000"/>
              </a:lnSpc>
              <a:buNone/>
              <a:tabLst>
                <a:tab pos="0" algn="l"/>
              </a:tabLst>
              <a:defRPr/>
            </a:pPr>
            <a:r>
              <a:rPr lang="en-US" sz="2800" b="0" strike="noStrike" spc="-1">
                <a:solidFill>
                  <a:srgbClr val="000000"/>
                </a:solidFill>
                <a:latin typeface="Times New Roman"/>
                <a:ea typeface="Times New Roman"/>
              </a:rPr>
              <a:t>[fig 3] Interface while searching and choosing video .</a:t>
            </a:r>
            <a:endParaRPr lang="en-US" sz="2800" b="0" strike="noStrike" spc="-1">
              <a:latin typeface="Arial"/>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159" name="Google Shape;205;p28"/>
          <p:cNvSpPr/>
          <p:nvPr/>
        </p:nvSpPr>
        <p:spPr bwMode="auto">
          <a:xfrm>
            <a:off x="-189719" y="6233400"/>
            <a:ext cx="12381120" cy="609120"/>
          </a:xfrm>
          <a:prstGeom prst="rect">
            <a:avLst/>
          </a:prstGeom>
          <a:noFill/>
          <a:ln w="0">
            <a:noFill/>
          </a:ln>
        </p:spPr>
        <p:style>
          <a:lnRef idx="0"/>
          <a:fillRef idx="0"/>
          <a:effectRef idx="0"/>
          <a:fontRef idx="minor"/>
        </p:style>
        <p:txBody>
          <a:bodyPr tIns="91440" bIns="91440" anchor="t">
            <a:spAutoFit/>
          </a:bodyPr>
          <a:p>
            <a:pPr algn="ctr">
              <a:lnSpc>
                <a:spcPct val="100000"/>
              </a:lnSpc>
              <a:buNone/>
              <a:tabLst>
                <a:tab pos="0" algn="l"/>
              </a:tabLst>
              <a:defRPr/>
            </a:pPr>
            <a:r>
              <a:rPr lang="en-US" sz="2800" b="0" strike="noStrike" spc="-1">
                <a:solidFill>
                  <a:srgbClr val="000000"/>
                </a:solidFill>
                <a:latin typeface="Times New Roman"/>
                <a:ea typeface="Times New Roman"/>
              </a:rPr>
              <a:t>[fig 4 ] Video Representation of working [ linux ]</a:t>
            </a:r>
            <a:endParaRPr lang="en-US" sz="2800" b="0" strike="noStrike" spc="-1">
              <a:latin typeface="Arial"/>
            </a:endParaRPr>
          </a:p>
        </p:txBody>
      </p:sp>
      <p:sp>
        <p:nvSpPr>
          <p:cNvPr id="160" name="Google Shape;206;p28"/>
          <p:cNvSpPr/>
          <p:nvPr/>
        </p:nvSpPr>
        <p:spPr bwMode="auto">
          <a:xfrm>
            <a:off x="3373560" y="6561360"/>
            <a:ext cx="8859600" cy="399960"/>
          </a:xfrm>
          <a:prstGeom prst="rect">
            <a:avLst/>
          </a:prstGeom>
          <a:noFill/>
          <a:ln w="0">
            <a:noFill/>
          </a:ln>
        </p:spPr>
        <p:style>
          <a:lnRef idx="0"/>
          <a:fillRef idx="0"/>
          <a:effectRef idx="0"/>
          <a:fontRef idx="minor"/>
        </p:style>
      </p:sp>
      <p:pic>
        <p:nvPicPr>
          <p:cNvPr id="161" name="" descr="">
            <a:hlinkClick r:id="" action="ppaction://media"/>
          </p:cNvPr>
          <p:cNvPicPr/>
          <p:nvPr>
            <a:videoFile r:link="rId4"/>
            <p:extLst>
              <p:ext uri="{DAA4B4D4-6D71-4841-9C94-3DE7FCFB9230}">
                <p14:media xmlns:p14="http://schemas.microsoft.com/office/powerpoint/2010/main" r:embed="rId3"/>
              </p:ext>
            </p:extLst>
          </p:nvPr>
        </p:nvPicPr>
        <p:blipFill>
          <a:blip r:embed="rId2"/>
          <a:stretch/>
        </p:blipFill>
        <p:spPr bwMode="auto">
          <a:xfrm>
            <a:off x="106560" y="228600"/>
            <a:ext cx="11978280" cy="6004800"/>
          </a:xfrm>
          <a:prstGeom prst="rect">
            <a:avLst/>
          </a:prstGeom>
          <a:ln w="0">
            <a:noFill/>
          </a:ln>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162" name="Google Shape;212;p29"/>
          <p:cNvSpPr/>
          <p:nvPr/>
        </p:nvSpPr>
        <p:spPr bwMode="auto">
          <a:xfrm>
            <a:off x="439920" y="6079680"/>
            <a:ext cx="10842840" cy="609120"/>
          </a:xfrm>
          <a:prstGeom prst="rect">
            <a:avLst/>
          </a:prstGeom>
          <a:noFill/>
          <a:ln w="0">
            <a:noFill/>
          </a:ln>
        </p:spPr>
        <p:style>
          <a:lnRef idx="0"/>
          <a:fillRef idx="0"/>
          <a:effectRef idx="0"/>
          <a:fontRef idx="minor"/>
        </p:style>
        <p:txBody>
          <a:bodyPr tIns="91440" bIns="91440" anchor="t">
            <a:spAutoFit/>
          </a:bodyPr>
          <a:p>
            <a:pPr algn="ctr">
              <a:lnSpc>
                <a:spcPct val="100000"/>
              </a:lnSpc>
              <a:buNone/>
              <a:tabLst>
                <a:tab pos="0" algn="l"/>
              </a:tabLst>
              <a:defRPr/>
            </a:pPr>
            <a:r>
              <a:rPr lang="en-US" sz="2800" b="0" strike="noStrike" spc="-1">
                <a:solidFill>
                  <a:srgbClr val="000000"/>
                </a:solidFill>
                <a:latin typeface="Times New Roman"/>
                <a:ea typeface="Times New Roman"/>
              </a:rPr>
              <a:t>[fig 5 ] Planned Video Representation of working in python</a:t>
            </a:r>
            <a:endParaRPr lang="en-US" sz="2800" b="0" strike="noStrike" spc="-1">
              <a:latin typeface="Arial"/>
            </a:endParaRPr>
          </a:p>
        </p:txBody>
      </p:sp>
      <p:pic>
        <p:nvPicPr>
          <p:cNvPr id="163" name="" descr="">
            <a:hlinkClick r:id="" action="ppaction://media"/>
          </p:cNvPr>
          <p:cNvPicPr/>
          <p:nvPr>
            <a:videoFile r:link="rId4"/>
            <p:extLst>
              <p:ext uri="{DAA4B4D4-6D71-4841-9C94-3DE7FCFB9230}">
                <p14:media xmlns:p14="http://schemas.microsoft.com/office/powerpoint/2010/main" r:embed="rId3"/>
              </p:ext>
            </p:extLst>
          </p:nvPr>
        </p:nvPicPr>
        <p:blipFill>
          <a:blip r:embed="rId2"/>
          <a:stretch/>
        </p:blipFill>
        <p:spPr bwMode="auto">
          <a:xfrm>
            <a:off x="180360" y="228600"/>
            <a:ext cx="11706840" cy="5868360"/>
          </a:xfrm>
          <a:prstGeom prst="rect">
            <a:avLst/>
          </a:prstGeom>
          <a:ln w="0">
            <a:noFill/>
          </a:ln>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pic>
        <p:nvPicPr>
          <p:cNvPr id="164" name="" descr="">
            <a:hlinkClick r:id="" action="ppaction://media"/>
          </p:cNvPr>
          <p:cNvPicPr/>
          <p:nvPr>
            <a:videoFile r:link="rId4"/>
            <p:extLst>
              <p:ext uri="{DAA4B4D4-6D71-4841-9C94-3DE7FCFB9230}">
                <p14:media xmlns:p14="http://schemas.microsoft.com/office/powerpoint/2010/main" r:embed="rId3"/>
              </p:ext>
            </p:extLst>
          </p:nvPr>
        </p:nvPicPr>
        <p:blipFill>
          <a:blip r:embed="rId2"/>
          <a:stretch/>
        </p:blipFill>
        <p:spPr bwMode="auto">
          <a:xfrm>
            <a:off x="228600" y="213120"/>
            <a:ext cx="11887200" cy="5959080"/>
          </a:xfrm>
          <a:prstGeom prst="rect">
            <a:avLst/>
          </a:prstGeom>
          <a:ln w="0">
            <a:noFill/>
          </a:ln>
        </p:spPr>
      </p:pic>
      <p:sp>
        <p:nvSpPr>
          <p:cNvPr id="165" name=""/>
          <p:cNvSpPr txBox="1"/>
          <p:nvPr/>
        </p:nvSpPr>
        <p:spPr bwMode="auto">
          <a:xfrm>
            <a:off x="914400" y="6209280"/>
            <a:ext cx="10287000" cy="877320"/>
          </a:xfrm>
          <a:prstGeom prst="rect">
            <a:avLst/>
          </a:prstGeom>
          <a:noFill/>
          <a:ln w="0">
            <a:noFill/>
          </a:ln>
        </p:spPr>
        <p:txBody>
          <a:bodyPr lIns="90000" tIns="45000" rIns="90000" bIns="45000" anchor="t">
            <a:noAutofit/>
          </a:bodyPr>
          <a:p>
            <a:pPr>
              <a:defRPr/>
            </a:pPr>
            <a:r>
              <a:rPr lang="en-US" sz="2800" b="0" strike="noStrike" spc="-1">
                <a:solidFill>
                  <a:srgbClr val="000000"/>
                </a:solidFill>
                <a:latin typeface="Times New Roman"/>
                <a:ea typeface="Times New Roman"/>
              </a:rPr>
              <a:t>[fig 6] Video Representation of working in gui linux for download </a:t>
            </a:r>
            <a:endParaRPr lang="en-US" sz="2800" b="0" strike="noStrike" spc="-1">
              <a:latin typeface="Arial"/>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166" name="Google Shape;222;p31"/>
          <p:cNvSpPr/>
          <p:nvPr/>
        </p:nvSpPr>
        <p:spPr bwMode="auto">
          <a:xfrm>
            <a:off x="353160" y="1171440"/>
            <a:ext cx="11036880" cy="4965480"/>
          </a:xfrm>
          <a:prstGeom prst="rect">
            <a:avLst/>
          </a:prstGeom>
          <a:noFill/>
          <a:ln w="0">
            <a:noFill/>
          </a:ln>
        </p:spPr>
        <p:style>
          <a:lnRef idx="0"/>
          <a:fillRef idx="0"/>
          <a:effectRef idx="0"/>
          <a:fontRef idx="minor"/>
        </p:style>
        <p:txBody>
          <a:bodyPr anchor="t">
            <a:spAutoFit/>
          </a:bodyPr>
          <a:p>
            <a:pPr marL="349920" indent="-400680">
              <a:lnSpc>
                <a:spcPct val="100000"/>
              </a:lnSpc>
              <a:buClr>
                <a:srgbClr val="000000"/>
              </a:buClr>
              <a:buFont typeface="Arial"/>
              <a:buChar char="•"/>
              <a:defRPr/>
            </a:pPr>
            <a:r>
              <a:rPr lang="en-US" sz="3200" b="0" strike="noStrike" spc="-1">
                <a:solidFill>
                  <a:srgbClr val="000000"/>
                </a:solidFill>
                <a:latin typeface="Times New Roman"/>
                <a:ea typeface="Times New Roman"/>
              </a:rPr>
              <a:t>CLI - YouTube is a useful tool for accessing and downloading YouTube videos without the use of the YouTube API. </a:t>
            </a:r>
            <a:endParaRPr lang="en-US" sz="3200" b="0" strike="noStrike" spc="-1">
              <a:latin typeface="Arial"/>
            </a:endParaRPr>
          </a:p>
          <a:p>
            <a:pPr marL="457200">
              <a:lnSpc>
                <a:spcPct val="100000"/>
              </a:lnSpc>
              <a:buNone/>
              <a:tabLst>
                <a:tab pos="0" algn="l"/>
              </a:tabLst>
              <a:defRPr/>
            </a:pPr>
            <a:endParaRPr lang="en-US" sz="3200" b="0" strike="noStrike" spc="-1">
              <a:latin typeface="Arial"/>
            </a:endParaRPr>
          </a:p>
          <a:p>
            <a:pPr marL="349920" indent="-400680">
              <a:lnSpc>
                <a:spcPct val="100000"/>
              </a:lnSpc>
              <a:buClr>
                <a:srgbClr val="000000"/>
              </a:buClr>
              <a:buFont typeface="Arial"/>
              <a:buChar char="•"/>
              <a:tabLst>
                <a:tab pos="0" algn="l"/>
              </a:tabLst>
              <a:defRPr/>
            </a:pPr>
            <a:r>
              <a:rPr lang="en-US" sz="3200" b="0" strike="noStrike" spc="-1">
                <a:solidFill>
                  <a:srgbClr val="000000"/>
                </a:solidFill>
                <a:latin typeface="Times New Roman"/>
                <a:ea typeface="Times New Roman"/>
              </a:rPr>
              <a:t>Its simple and efficient design makes it an attractive option for command line programmers who want to watch YouTube videos while programming on their terminal. </a:t>
            </a:r>
            <a:endParaRPr lang="en-US" sz="3200" b="0" strike="noStrike" spc="-1">
              <a:latin typeface="Arial"/>
            </a:endParaRPr>
          </a:p>
          <a:p>
            <a:pPr marL="457200">
              <a:lnSpc>
                <a:spcPct val="100000"/>
              </a:lnSpc>
              <a:buNone/>
              <a:tabLst>
                <a:tab pos="0" algn="l"/>
              </a:tabLst>
              <a:defRPr/>
            </a:pPr>
            <a:endParaRPr lang="en-US" sz="3200" b="0" strike="noStrike" spc="-1">
              <a:latin typeface="Arial"/>
            </a:endParaRPr>
          </a:p>
          <a:p>
            <a:pPr marL="349920" indent="-400680">
              <a:lnSpc>
                <a:spcPct val="100000"/>
              </a:lnSpc>
              <a:buClr>
                <a:srgbClr val="000000"/>
              </a:buClr>
              <a:buFont typeface="Arial"/>
              <a:buChar char="•"/>
              <a:tabLst>
                <a:tab pos="0" algn="l"/>
              </a:tabLst>
              <a:defRPr/>
            </a:pPr>
            <a:r>
              <a:rPr lang="en-US" sz="3200" b="0" strike="noStrike" spc="-1">
                <a:solidFill>
                  <a:srgbClr val="000000"/>
                </a:solidFill>
                <a:latin typeface="Times New Roman"/>
                <a:ea typeface="Times New Roman"/>
              </a:rPr>
              <a:t>CLI - YouTube offers several advantages, such as not requiring an API key or registration, minimum system requirements , and using less internet bandwidth compared to other tools .</a:t>
            </a:r>
            <a:endParaRPr lang="en-US" sz="3200" b="0" strike="noStrike" spc="-1">
              <a:latin typeface="Arial"/>
            </a:endParaRPr>
          </a:p>
        </p:txBody>
      </p:sp>
      <p:sp>
        <p:nvSpPr>
          <p:cNvPr id="167" name="Google Shape;223;p31"/>
          <p:cNvSpPr/>
          <p:nvPr/>
        </p:nvSpPr>
        <p:spPr bwMode="auto">
          <a:xfrm>
            <a:off x="92520" y="185400"/>
            <a:ext cx="9143640" cy="639720"/>
          </a:xfrm>
          <a:prstGeom prst="rect">
            <a:avLst/>
          </a:prstGeom>
          <a:solidFill>
            <a:schemeClr val="accent1"/>
          </a:solidFill>
          <a:ln w="9525">
            <a:solidFill>
              <a:srgbClr val="FFFFFF"/>
            </a:solidFill>
            <a:round/>
          </a:ln>
        </p:spPr>
        <p:style>
          <a:lnRef idx="0"/>
          <a:fillRef idx="0"/>
          <a:effectRef idx="0"/>
          <a:fontRef idx="minor"/>
        </p:style>
        <p:txBody>
          <a:bodyPr anchor="ctr">
            <a:noAutofit/>
          </a:bodyPr>
          <a:p>
            <a:pPr algn="ctr">
              <a:lnSpc>
                <a:spcPct val="90000"/>
              </a:lnSpc>
              <a:buNone/>
              <a:tabLst>
                <a:tab pos="0" algn="l"/>
              </a:tabLst>
              <a:defRPr/>
            </a:pPr>
            <a:r>
              <a:rPr lang="en-US" sz="4500" b="1" strike="noStrike" spc="-1">
                <a:solidFill>
                  <a:srgbClr val="FFFFFF"/>
                </a:solidFill>
                <a:latin typeface="Times New Roman"/>
                <a:ea typeface="Times New Roman"/>
              </a:rPr>
              <a:t>Conclusion</a:t>
            </a:r>
            <a:endParaRPr lang="en-US" sz="4500" b="0" strike="noStrike" spc="-1">
              <a:latin typeface="Arial"/>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168" name="Google Shape;228;p32"/>
          <p:cNvSpPr/>
          <p:nvPr/>
        </p:nvSpPr>
        <p:spPr bwMode="auto">
          <a:xfrm>
            <a:off x="364680" y="1078920"/>
            <a:ext cx="10725120" cy="5635080"/>
          </a:xfrm>
          <a:prstGeom prst="rect">
            <a:avLst/>
          </a:prstGeom>
          <a:noFill/>
          <a:ln w="0">
            <a:noFill/>
          </a:ln>
        </p:spPr>
        <p:style>
          <a:lnRef idx="0"/>
          <a:fillRef idx="0"/>
          <a:effectRef idx="0"/>
          <a:fontRef idx="minor"/>
        </p:style>
        <p:txBody>
          <a:bodyPr anchor="t">
            <a:spAutoFit/>
          </a:bodyPr>
          <a:p>
            <a:pPr marL="284040" indent="-321840">
              <a:lnSpc>
                <a:spcPct val="100000"/>
              </a:lnSpc>
              <a:buClr>
                <a:srgbClr val="0F1011"/>
              </a:buClr>
              <a:buFont typeface="Times New Roman"/>
              <a:buChar char="•"/>
              <a:defRPr/>
            </a:pPr>
            <a:r>
              <a:rPr lang="en-US" sz="2600" b="0" strike="noStrike" spc="-1">
                <a:solidFill>
                  <a:srgbClr val="0F1011"/>
                </a:solidFill>
                <a:latin typeface="Times New Roman"/>
                <a:ea typeface="Times New Roman"/>
              </a:rPr>
              <a:t>Video Encoding : Cutting Some parts of the video in play to be encoded</a:t>
            </a:r>
            <a:endParaRPr lang="en-US" sz="2600" b="0" strike="noStrike" spc="-1">
              <a:latin typeface="Arial"/>
            </a:endParaRPr>
          </a:p>
          <a:p>
            <a:pPr marL="284040" indent="-156960">
              <a:lnSpc>
                <a:spcPct val="100000"/>
              </a:lnSpc>
              <a:buNone/>
              <a:tabLst>
                <a:tab pos="0" algn="l"/>
              </a:tabLst>
              <a:defRPr/>
            </a:pPr>
            <a:endParaRPr lang="en-US" sz="2600" b="0" strike="noStrike" spc="-1">
              <a:latin typeface="Arial"/>
            </a:endParaRPr>
          </a:p>
          <a:p>
            <a:pPr marL="284040" indent="-321840">
              <a:lnSpc>
                <a:spcPct val="100000"/>
              </a:lnSpc>
              <a:buClr>
                <a:srgbClr val="0F1011"/>
              </a:buClr>
              <a:buFont typeface="Times New Roman"/>
              <a:buChar char="•"/>
              <a:tabLst>
                <a:tab pos="0" algn="l"/>
              </a:tabLst>
              <a:defRPr/>
            </a:pPr>
            <a:r>
              <a:rPr lang="en-US" sz="2600" b="0" strike="noStrike" spc="-1">
                <a:solidFill>
                  <a:srgbClr val="0F1011"/>
                </a:solidFill>
                <a:latin typeface="Times New Roman"/>
                <a:ea typeface="Times New Roman"/>
              </a:rPr>
              <a:t>Video Quality Modification</a:t>
            </a:r>
            <a:endParaRPr lang="en-US" sz="2600" b="0" strike="noStrike" spc="-1">
              <a:latin typeface="Arial"/>
            </a:endParaRPr>
          </a:p>
          <a:p>
            <a:pPr marL="284040" indent="-156960">
              <a:lnSpc>
                <a:spcPct val="100000"/>
              </a:lnSpc>
              <a:buNone/>
              <a:tabLst>
                <a:tab pos="0" algn="l"/>
              </a:tabLst>
              <a:defRPr/>
            </a:pPr>
            <a:endParaRPr lang="en-US" sz="2600" b="0" strike="noStrike" spc="-1">
              <a:latin typeface="Arial"/>
            </a:endParaRPr>
          </a:p>
          <a:p>
            <a:pPr marL="284040" indent="-321840">
              <a:lnSpc>
                <a:spcPct val="100000"/>
              </a:lnSpc>
              <a:buClr>
                <a:srgbClr val="0F1011"/>
              </a:buClr>
              <a:buFont typeface="Times New Roman"/>
              <a:buChar char="•"/>
              <a:tabLst>
                <a:tab pos="0" algn="l"/>
              </a:tabLst>
              <a:defRPr/>
            </a:pPr>
            <a:r>
              <a:rPr lang="en-US" sz="2600" b="0" strike="noStrike" spc="-1">
                <a:solidFill>
                  <a:srgbClr val="0F1011"/>
                </a:solidFill>
                <a:latin typeface="Times New Roman"/>
                <a:ea typeface="Times New Roman"/>
              </a:rPr>
              <a:t>Fetch and download support</a:t>
            </a:r>
            <a:endParaRPr lang="en-US" sz="2600" b="0" strike="noStrike" spc="-1">
              <a:latin typeface="Arial"/>
            </a:endParaRPr>
          </a:p>
          <a:p>
            <a:pPr marL="284040" indent="-156960">
              <a:lnSpc>
                <a:spcPct val="100000"/>
              </a:lnSpc>
              <a:buNone/>
              <a:tabLst>
                <a:tab pos="0" algn="l"/>
              </a:tabLst>
              <a:defRPr/>
            </a:pPr>
            <a:endParaRPr lang="en-US" sz="2600" b="0" strike="noStrike" spc="-1">
              <a:latin typeface="Arial"/>
            </a:endParaRPr>
          </a:p>
          <a:p>
            <a:pPr marL="284040" indent="-321840">
              <a:lnSpc>
                <a:spcPct val="100000"/>
              </a:lnSpc>
              <a:buClr>
                <a:srgbClr val="0F1011"/>
              </a:buClr>
              <a:buFont typeface="Times New Roman"/>
              <a:buChar char="•"/>
              <a:tabLst>
                <a:tab pos="0" algn="l"/>
              </a:tabLst>
              <a:defRPr/>
            </a:pPr>
            <a:r>
              <a:rPr lang="en-US" sz="2600" b="0" strike="noStrike" spc="-1">
                <a:solidFill>
                  <a:srgbClr val="0F1011"/>
                </a:solidFill>
                <a:latin typeface="Times New Roman"/>
                <a:ea typeface="Times New Roman"/>
              </a:rPr>
              <a:t>Sponsorblock Support</a:t>
            </a:r>
            <a:endParaRPr lang="en-US" sz="2600" b="0" strike="noStrike" spc="-1">
              <a:latin typeface="Arial"/>
            </a:endParaRPr>
          </a:p>
          <a:p>
            <a:pPr marL="284040" indent="-156960">
              <a:lnSpc>
                <a:spcPct val="100000"/>
              </a:lnSpc>
              <a:buNone/>
              <a:tabLst>
                <a:tab pos="0" algn="l"/>
              </a:tabLst>
              <a:defRPr/>
            </a:pPr>
            <a:endParaRPr lang="en-US" sz="2600" b="0" strike="noStrike" spc="-1">
              <a:latin typeface="Arial"/>
            </a:endParaRPr>
          </a:p>
          <a:p>
            <a:pPr marL="284040" indent="-321840">
              <a:lnSpc>
                <a:spcPct val="100000"/>
              </a:lnSpc>
              <a:buClr>
                <a:srgbClr val="0F1011"/>
              </a:buClr>
              <a:buFont typeface="Times New Roman"/>
              <a:buChar char="•"/>
              <a:tabLst>
                <a:tab pos="0" algn="l"/>
              </a:tabLst>
              <a:defRPr/>
            </a:pPr>
            <a:r>
              <a:rPr lang="en-US" sz="2600" b="0" strike="noStrike" spc="-1">
                <a:solidFill>
                  <a:srgbClr val="0F1011"/>
                </a:solidFill>
                <a:latin typeface="Times New Roman"/>
                <a:ea typeface="Times New Roman"/>
              </a:rPr>
              <a:t>Remote integration with KdeConnect / GsConnect and Seamless operation</a:t>
            </a:r>
            <a:endParaRPr lang="en-US" sz="2600" b="0" strike="noStrike" spc="-1">
              <a:latin typeface="Arial"/>
            </a:endParaRPr>
          </a:p>
          <a:p>
            <a:pPr marL="284040" indent="-156960">
              <a:lnSpc>
                <a:spcPct val="100000"/>
              </a:lnSpc>
              <a:buNone/>
              <a:tabLst>
                <a:tab pos="0" algn="l"/>
              </a:tabLst>
              <a:defRPr/>
            </a:pPr>
            <a:endParaRPr lang="en-US" sz="2600" b="0" strike="noStrike" spc="-1">
              <a:latin typeface="Arial"/>
            </a:endParaRPr>
          </a:p>
          <a:p>
            <a:pPr marL="284040" indent="-321840">
              <a:lnSpc>
                <a:spcPct val="100000"/>
              </a:lnSpc>
              <a:buClr>
                <a:srgbClr val="0F1011"/>
              </a:buClr>
              <a:buFont typeface="Times New Roman"/>
              <a:buChar char="•"/>
              <a:tabLst>
                <a:tab pos="0" algn="l"/>
              </a:tabLst>
              <a:defRPr/>
            </a:pPr>
            <a:r>
              <a:rPr lang="en-US" sz="2600" b="0" strike="noStrike" spc="-1">
                <a:solidFill>
                  <a:srgbClr val="0F1011"/>
                </a:solidFill>
                <a:latin typeface="Times New Roman"/>
                <a:ea typeface="Times New Roman"/>
              </a:rPr>
              <a:t>Embedded system installation</a:t>
            </a:r>
            <a:endParaRPr lang="en-US" sz="2600" b="0" strike="noStrike" spc="-1">
              <a:latin typeface="Arial"/>
            </a:endParaRPr>
          </a:p>
          <a:p>
            <a:pPr>
              <a:lnSpc>
                <a:spcPct val="100000"/>
              </a:lnSpc>
              <a:buNone/>
              <a:tabLst>
                <a:tab pos="0" algn="l"/>
              </a:tabLst>
              <a:defRPr/>
            </a:pPr>
            <a:r>
              <a:rPr lang="en-US" sz="2600" b="0" strike="noStrike" spc="-1">
                <a:solidFill>
                  <a:srgbClr val="0F1011"/>
                </a:solidFill>
                <a:latin typeface="Times New Roman"/>
                <a:ea typeface="Times New Roman"/>
              </a:rPr>
              <a:t> </a:t>
            </a:r>
            <a:endParaRPr lang="en-US" sz="2600" b="0" strike="noStrike" spc="-1">
              <a:latin typeface="Arial"/>
            </a:endParaRPr>
          </a:p>
          <a:p>
            <a:pPr marL="284040" indent="-321840">
              <a:lnSpc>
                <a:spcPct val="100000"/>
              </a:lnSpc>
              <a:buClr>
                <a:srgbClr val="0F1011"/>
              </a:buClr>
              <a:buFont typeface="Times New Roman"/>
              <a:buChar char="•"/>
              <a:tabLst>
                <a:tab pos="0" algn="l"/>
              </a:tabLst>
              <a:defRPr/>
            </a:pPr>
            <a:r>
              <a:rPr lang="en-US" sz="2600" b="0" strike="noStrike" spc="-1">
                <a:solidFill>
                  <a:srgbClr val="0F1011"/>
                </a:solidFill>
                <a:latin typeface="Times New Roman"/>
                <a:ea typeface="Times New Roman"/>
              </a:rPr>
              <a:t>Android Support</a:t>
            </a:r>
            <a:endParaRPr lang="en-US" sz="2600" b="0" strike="noStrike" spc="-1">
              <a:latin typeface="Arial"/>
            </a:endParaRPr>
          </a:p>
          <a:p>
            <a:pPr>
              <a:lnSpc>
                <a:spcPct val="100000"/>
              </a:lnSpc>
              <a:buNone/>
              <a:tabLst>
                <a:tab pos="0" algn="l"/>
              </a:tabLst>
              <a:defRPr/>
            </a:pPr>
            <a:endParaRPr lang="en-US" sz="2600" b="0" strike="noStrike" spc="-1">
              <a:latin typeface="Arial"/>
            </a:endParaRPr>
          </a:p>
        </p:txBody>
      </p:sp>
      <p:sp>
        <p:nvSpPr>
          <p:cNvPr id="169" name="Google Shape;229;p32"/>
          <p:cNvSpPr/>
          <p:nvPr/>
        </p:nvSpPr>
        <p:spPr bwMode="auto">
          <a:xfrm>
            <a:off x="92520" y="185400"/>
            <a:ext cx="9143640" cy="639720"/>
          </a:xfrm>
          <a:prstGeom prst="rect">
            <a:avLst/>
          </a:prstGeom>
          <a:solidFill>
            <a:schemeClr val="accent1"/>
          </a:solidFill>
          <a:ln w="9525">
            <a:solidFill>
              <a:srgbClr val="FFFFFF"/>
            </a:solidFill>
            <a:round/>
          </a:ln>
        </p:spPr>
        <p:style>
          <a:lnRef idx="0"/>
          <a:fillRef idx="0"/>
          <a:effectRef idx="0"/>
          <a:fontRef idx="minor"/>
        </p:style>
        <p:txBody>
          <a:bodyPr anchor="ctr">
            <a:noAutofit/>
          </a:bodyPr>
          <a:p>
            <a:pPr algn="ctr">
              <a:lnSpc>
                <a:spcPct val="90000"/>
              </a:lnSpc>
              <a:buNone/>
              <a:tabLst>
                <a:tab pos="0" algn="l"/>
              </a:tabLst>
              <a:defRPr/>
            </a:pPr>
            <a:r>
              <a:rPr lang="en-US" sz="4500" b="1" strike="noStrike" spc="-1">
                <a:solidFill>
                  <a:srgbClr val="FFFFFF"/>
                </a:solidFill>
                <a:latin typeface="Times New Roman"/>
                <a:ea typeface="Times New Roman"/>
              </a:rPr>
              <a:t>Future Scope</a:t>
            </a:r>
            <a:endParaRPr lang="en-US" sz="4500" b="0" strike="noStrike" spc="-1">
              <a:latin typeface="Arial"/>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170" name="Google Shape;234;p33"/>
          <p:cNvSpPr/>
          <p:nvPr/>
        </p:nvSpPr>
        <p:spPr bwMode="auto">
          <a:xfrm>
            <a:off x="337320" y="1336320"/>
            <a:ext cx="11247480" cy="4510440"/>
          </a:xfrm>
          <a:prstGeom prst="rect">
            <a:avLst/>
          </a:prstGeom>
          <a:noFill/>
          <a:ln w="0">
            <a:noFill/>
          </a:ln>
        </p:spPr>
        <p:style>
          <a:lnRef idx="0"/>
          <a:fillRef idx="0"/>
          <a:effectRef idx="0"/>
          <a:fontRef idx="minor"/>
        </p:style>
        <p:txBody>
          <a:bodyPr anchor="t">
            <a:spAutoFit/>
          </a:bodyPr>
          <a:p>
            <a:pPr marL="217800" indent="-230400">
              <a:lnSpc>
                <a:spcPct val="100000"/>
              </a:lnSpc>
              <a:buClr>
                <a:srgbClr val="000000"/>
              </a:buClr>
              <a:buFont typeface="Arial"/>
              <a:buChar char="•"/>
              <a:defRPr/>
            </a:pPr>
            <a:r>
              <a:rPr lang="en-US" sz="2400" b="0" strike="noStrike" spc="-1">
                <a:solidFill>
                  <a:srgbClr val="000000"/>
                </a:solidFill>
                <a:latin typeface="Times New Roman"/>
                <a:ea typeface="Times New Roman"/>
              </a:rPr>
              <a:t>"YouTube Developer Documentation." Google Developers,Google,2021, </a:t>
            </a:r>
            <a:r>
              <a:rPr lang="en-US" sz="2400" b="0" u="sng" strike="noStrike" spc="-1">
                <a:solidFill>
                  <a:srgbClr val="009384"/>
                </a:solidFill>
                <a:latin typeface="Times New Roman"/>
                <a:ea typeface="Times New Roman"/>
                <a:hlinkClick r:id="rId2" tooltip="https://developers.google.com/youtube"/>
              </a:rPr>
              <a:t>https://developers.google.com/youtube</a:t>
            </a:r>
            <a:endParaRPr lang="en-US" sz="2400" b="0" strike="noStrike" spc="-1">
              <a:latin typeface="Arial"/>
            </a:endParaRPr>
          </a:p>
          <a:p>
            <a:pPr marL="457200">
              <a:lnSpc>
                <a:spcPct val="100000"/>
              </a:lnSpc>
              <a:buNone/>
              <a:tabLst>
                <a:tab pos="0" algn="l"/>
              </a:tabLst>
              <a:defRPr/>
            </a:pPr>
            <a:r>
              <a:rPr lang="en-US" sz="2400" b="0" strike="noStrike" spc="-1">
                <a:solidFill>
                  <a:srgbClr val="000000"/>
                </a:solidFill>
                <a:latin typeface="Times New Roman"/>
                <a:ea typeface="Times New Roman"/>
              </a:rPr>
              <a:t> </a:t>
            </a:r>
            <a:endParaRPr lang="en-US" sz="2400" b="0" strike="noStrike" spc="-1">
              <a:latin typeface="Arial"/>
            </a:endParaRPr>
          </a:p>
          <a:p>
            <a:pPr marL="217800" indent="-230400">
              <a:lnSpc>
                <a:spcPct val="100000"/>
              </a:lnSpc>
              <a:buClr>
                <a:srgbClr val="000000"/>
              </a:buClr>
              <a:buFont typeface="Arial"/>
              <a:buChar char="•"/>
              <a:tabLst>
                <a:tab pos="0" algn="l"/>
              </a:tabLst>
              <a:defRPr/>
            </a:pPr>
            <a:r>
              <a:rPr lang="en-US" sz="2400" b="0" strike="noStrike" spc="-1">
                <a:solidFill>
                  <a:srgbClr val="000000"/>
                </a:solidFill>
                <a:latin typeface="Times New Roman"/>
                <a:ea typeface="Times New Roman"/>
              </a:rPr>
              <a:t>Bilal, Muhammad, et al. "A Systematic Review of YouTube Research in Computer Science Education." Education and Information Technologies, vol.25, no. 6, 2020, pp. 5333- 5364. </a:t>
            </a:r>
            <a:endParaRPr lang="en-US" sz="2400" b="0" strike="noStrike" spc="-1">
              <a:latin typeface="Arial"/>
            </a:endParaRPr>
          </a:p>
          <a:p>
            <a:pPr>
              <a:lnSpc>
                <a:spcPct val="100000"/>
              </a:lnSpc>
              <a:buNone/>
              <a:tabLst>
                <a:tab pos="0" algn="l"/>
              </a:tabLst>
              <a:defRPr/>
            </a:pPr>
            <a:endParaRPr lang="en-US" sz="2000" b="0" strike="noStrike" spc="-1">
              <a:latin typeface="Arial"/>
            </a:endParaRPr>
          </a:p>
          <a:p>
            <a:pPr marL="217800" indent="-230400">
              <a:lnSpc>
                <a:spcPct val="100000"/>
              </a:lnSpc>
              <a:buClr>
                <a:srgbClr val="000000"/>
              </a:buClr>
              <a:buFont typeface="Arial"/>
              <a:buChar char="•"/>
              <a:tabLst>
                <a:tab pos="0" algn="l"/>
              </a:tabLst>
              <a:defRPr/>
            </a:pPr>
            <a:r>
              <a:rPr lang="en-US" sz="2400" b="0" strike="noStrike" spc="-1">
                <a:solidFill>
                  <a:srgbClr val="000000"/>
                </a:solidFill>
                <a:latin typeface="Times New Roman"/>
                <a:ea typeface="Times New Roman"/>
              </a:rPr>
              <a:t>Python, "Python Software Foundation," [Online]. Available: </a:t>
            </a:r>
            <a:r>
              <a:rPr lang="en-US" sz="2400" b="0" u="sng" strike="noStrike" spc="-1">
                <a:solidFill>
                  <a:srgbClr val="009384"/>
                </a:solidFill>
                <a:latin typeface="Times New Roman"/>
                <a:ea typeface="Times New Roman"/>
                <a:hlinkClick r:id="rId3" tooltip="https://www.python.org/"/>
              </a:rPr>
              <a:t>https://www.python.org/</a:t>
            </a:r>
            <a:endParaRPr lang="en-US" sz="2400" b="0" strike="noStrike" spc="-1">
              <a:latin typeface="Arial"/>
            </a:endParaRPr>
          </a:p>
          <a:p>
            <a:pPr>
              <a:lnSpc>
                <a:spcPct val="100000"/>
              </a:lnSpc>
              <a:buNone/>
              <a:tabLst>
                <a:tab pos="0" algn="l"/>
              </a:tabLst>
              <a:defRPr/>
            </a:pPr>
            <a:r>
              <a:rPr lang="en-US" sz="2400" b="0" strike="noStrike" spc="-1">
                <a:solidFill>
                  <a:srgbClr val="000000"/>
                </a:solidFill>
                <a:latin typeface="Times New Roman"/>
                <a:ea typeface="Times New Roman"/>
              </a:rPr>
              <a:t> </a:t>
            </a:r>
            <a:endParaRPr lang="en-US" sz="2400" b="0" strike="noStrike" spc="-1">
              <a:latin typeface="Arial"/>
            </a:endParaRPr>
          </a:p>
          <a:p>
            <a:pPr marL="217800" indent="-230400">
              <a:lnSpc>
                <a:spcPct val="100000"/>
              </a:lnSpc>
              <a:buClr>
                <a:srgbClr val="000000"/>
              </a:buClr>
              <a:buFont typeface="Arial"/>
              <a:buChar char="•"/>
              <a:tabLst>
                <a:tab pos="0" algn="l"/>
              </a:tabLst>
              <a:defRPr/>
            </a:pPr>
            <a:r>
              <a:rPr lang="en-US" sz="2400" b="0" strike="noStrike" spc="-1">
                <a:solidFill>
                  <a:srgbClr val="000000"/>
                </a:solidFill>
                <a:latin typeface="Times New Roman"/>
                <a:ea typeface="Times New Roman"/>
              </a:rPr>
              <a:t>The Linux Documentation Project, "What is the Linux Documentation Project?," [Online]. Available: </a:t>
            </a:r>
            <a:r>
              <a:rPr lang="en-US" sz="2400" b="0" u="sng" strike="noStrike" spc="-1">
                <a:solidFill>
                  <a:srgbClr val="009384"/>
                </a:solidFill>
                <a:latin typeface="Times New Roman"/>
                <a:ea typeface="Times New Roman"/>
                <a:hlinkClick r:id="rId4" tooltip="https://www.tldp.org/"/>
              </a:rPr>
              <a:t>https://www.tldp.org/</a:t>
            </a:r>
            <a:r>
              <a:rPr lang="en-US" sz="2400" b="0" strike="noStrike" spc="-1">
                <a:solidFill>
                  <a:srgbClr val="000000"/>
                </a:solidFill>
                <a:latin typeface="Times New Roman"/>
                <a:ea typeface="Times New Roman"/>
              </a:rPr>
              <a:t> </a:t>
            </a:r>
            <a:endParaRPr lang="en-US" sz="2400" b="0" strike="noStrike" spc="-1">
              <a:latin typeface="Arial"/>
            </a:endParaRPr>
          </a:p>
          <a:p>
            <a:pPr marL="217800" indent="-39960">
              <a:lnSpc>
                <a:spcPct val="100000"/>
              </a:lnSpc>
              <a:buNone/>
              <a:tabLst>
                <a:tab pos="0" algn="l"/>
              </a:tabLst>
              <a:defRPr/>
            </a:pPr>
            <a:endParaRPr lang="en-US" sz="3000" b="0" strike="noStrike" spc="-1">
              <a:latin typeface="Arial"/>
            </a:endParaRPr>
          </a:p>
        </p:txBody>
      </p:sp>
      <p:sp>
        <p:nvSpPr>
          <p:cNvPr id="171" name="Google Shape;235;p33"/>
          <p:cNvSpPr/>
          <p:nvPr/>
        </p:nvSpPr>
        <p:spPr bwMode="auto">
          <a:xfrm>
            <a:off x="92520" y="185400"/>
            <a:ext cx="9143640" cy="639720"/>
          </a:xfrm>
          <a:prstGeom prst="rect">
            <a:avLst/>
          </a:prstGeom>
          <a:solidFill>
            <a:schemeClr val="accent1"/>
          </a:solidFill>
          <a:ln w="9525">
            <a:solidFill>
              <a:srgbClr val="FFFFFF"/>
            </a:solidFill>
            <a:round/>
          </a:ln>
        </p:spPr>
        <p:style>
          <a:lnRef idx="0"/>
          <a:fillRef idx="0"/>
          <a:effectRef idx="0"/>
          <a:fontRef idx="minor"/>
        </p:style>
        <p:txBody>
          <a:bodyPr anchor="ctr">
            <a:noAutofit/>
          </a:bodyPr>
          <a:p>
            <a:pPr algn="ctr">
              <a:lnSpc>
                <a:spcPct val="90000"/>
              </a:lnSpc>
              <a:buNone/>
              <a:tabLst>
                <a:tab pos="0" algn="l"/>
              </a:tabLst>
              <a:defRPr/>
            </a:pPr>
            <a:r>
              <a:rPr lang="en-US" sz="4500" b="1" strike="noStrike" spc="-1">
                <a:solidFill>
                  <a:srgbClr val="FFFFFF"/>
                </a:solidFill>
                <a:latin typeface="Times New Roman"/>
                <a:ea typeface="Times New Roman"/>
              </a:rPr>
              <a:t>References</a:t>
            </a:r>
            <a:endParaRPr lang="en-US" sz="4500" b="0" strike="noStrike" spc="-1">
              <a:latin typeface="Arial"/>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87" name="PlaceHolder 1"/>
          <p:cNvSpPr>
            <a:spLocks noGrp="1"/>
          </p:cNvSpPr>
          <p:nvPr>
            <p:ph/>
          </p:nvPr>
        </p:nvSpPr>
        <p:spPr bwMode="auto">
          <a:xfrm>
            <a:off x="-111240" y="616320"/>
            <a:ext cx="12191760" cy="5217120"/>
          </a:xfrm>
          <a:prstGeom prst="rect">
            <a:avLst/>
          </a:prstGeom>
          <a:noFill/>
          <a:ln w="0">
            <a:noFill/>
          </a:ln>
        </p:spPr>
        <p:txBody>
          <a:bodyPr anchor="t">
            <a:noAutofit/>
          </a:bodyPr>
          <a:p>
            <a:pPr>
              <a:lnSpc>
                <a:spcPct val="70000"/>
              </a:lnSpc>
              <a:buNone/>
              <a:tabLst>
                <a:tab pos="0" algn="l"/>
              </a:tabLst>
              <a:defRPr/>
            </a:pPr>
            <a:endParaRPr lang="en-US" sz="2100" b="0" strike="noStrike" spc="-1">
              <a:solidFill>
                <a:srgbClr val="000000"/>
              </a:solidFill>
              <a:latin typeface="Arial"/>
            </a:endParaRPr>
          </a:p>
          <a:p>
            <a:pPr marL="685800" lvl="1" indent="-264600">
              <a:lnSpc>
                <a:spcPct val="130000"/>
              </a:lnSpc>
              <a:spcBef>
                <a:spcPts val="499"/>
              </a:spcBef>
              <a:buClr>
                <a:srgbClr val="31394D"/>
              </a:buClr>
              <a:buFont typeface="Roboto"/>
              <a:buChar char="•"/>
              <a:tabLst>
                <a:tab pos="0" algn="l"/>
              </a:tabLst>
              <a:defRPr/>
            </a:pPr>
            <a:r>
              <a:rPr lang="en-US" sz="2600" b="1" strike="noStrike" spc="-1">
                <a:solidFill>
                  <a:srgbClr val="666666"/>
                </a:solidFill>
                <a:latin typeface="Times New Roman"/>
                <a:ea typeface="Times New Roman"/>
              </a:rPr>
              <a:t>Abstract</a:t>
            </a:r>
            <a:endParaRPr lang="en-US" sz="2600" b="0" strike="noStrike" spc="-1">
              <a:solidFill>
                <a:srgbClr val="000000"/>
              </a:solidFill>
              <a:latin typeface="Arial"/>
            </a:endParaRPr>
          </a:p>
          <a:p>
            <a:pPr marL="685800" lvl="1" indent="-264600">
              <a:lnSpc>
                <a:spcPct val="130000"/>
              </a:lnSpc>
              <a:spcBef>
                <a:spcPts val="499"/>
              </a:spcBef>
              <a:buClr>
                <a:srgbClr val="31394D"/>
              </a:buClr>
              <a:buFont typeface="Roboto"/>
              <a:buChar char="•"/>
              <a:tabLst>
                <a:tab pos="0" algn="l"/>
              </a:tabLst>
              <a:defRPr/>
            </a:pPr>
            <a:r>
              <a:rPr lang="en-US" sz="2600" b="1" strike="noStrike" spc="-1">
                <a:solidFill>
                  <a:srgbClr val="666666"/>
                </a:solidFill>
                <a:latin typeface="Times New Roman"/>
                <a:ea typeface="Times New Roman"/>
              </a:rPr>
              <a:t>Introduction</a:t>
            </a:r>
            <a:endParaRPr lang="en-US" sz="2600" b="0" strike="noStrike" spc="-1">
              <a:solidFill>
                <a:srgbClr val="000000"/>
              </a:solidFill>
              <a:latin typeface="Arial"/>
            </a:endParaRPr>
          </a:p>
          <a:p>
            <a:pPr marL="685800" lvl="1" indent="-264600">
              <a:lnSpc>
                <a:spcPct val="130000"/>
              </a:lnSpc>
              <a:spcBef>
                <a:spcPts val="499"/>
              </a:spcBef>
              <a:buClr>
                <a:srgbClr val="31394D"/>
              </a:buClr>
              <a:buFont typeface="Roboto"/>
              <a:buChar char="•"/>
              <a:tabLst>
                <a:tab pos="0" algn="l"/>
              </a:tabLst>
              <a:defRPr/>
            </a:pPr>
            <a:r>
              <a:rPr lang="en-US" sz="2600" b="1" strike="noStrike" spc="-1">
                <a:solidFill>
                  <a:srgbClr val="666666"/>
                </a:solidFill>
                <a:latin typeface="Times New Roman"/>
                <a:ea typeface="Times New Roman"/>
              </a:rPr>
              <a:t>Literature Review</a:t>
            </a:r>
            <a:endParaRPr lang="en-US" sz="2600" b="0" strike="noStrike" spc="-1">
              <a:solidFill>
                <a:srgbClr val="000000"/>
              </a:solidFill>
              <a:latin typeface="Arial"/>
            </a:endParaRPr>
          </a:p>
          <a:p>
            <a:pPr marL="685800" lvl="1" indent="-264600">
              <a:lnSpc>
                <a:spcPct val="130000"/>
              </a:lnSpc>
              <a:spcBef>
                <a:spcPts val="499"/>
              </a:spcBef>
              <a:buClr>
                <a:srgbClr val="31394D"/>
              </a:buClr>
              <a:buFont typeface="Roboto"/>
              <a:buChar char="•"/>
              <a:tabLst>
                <a:tab pos="0" algn="l"/>
              </a:tabLst>
              <a:defRPr/>
            </a:pPr>
            <a:r>
              <a:rPr lang="en-US" sz="2600" b="1" strike="noStrike" spc="-1">
                <a:solidFill>
                  <a:srgbClr val="666666"/>
                </a:solidFill>
                <a:latin typeface="Times New Roman"/>
                <a:ea typeface="Times New Roman"/>
              </a:rPr>
              <a:t>Research Paper</a:t>
            </a:r>
            <a:endParaRPr lang="en-US" sz="2600" b="0" strike="noStrike" spc="-1">
              <a:solidFill>
                <a:srgbClr val="000000"/>
              </a:solidFill>
              <a:latin typeface="Arial"/>
            </a:endParaRPr>
          </a:p>
          <a:p>
            <a:pPr marL="685800" lvl="1" indent="-264600">
              <a:lnSpc>
                <a:spcPct val="130000"/>
              </a:lnSpc>
              <a:spcBef>
                <a:spcPts val="499"/>
              </a:spcBef>
              <a:buClr>
                <a:srgbClr val="31394D"/>
              </a:buClr>
              <a:buFont typeface="Roboto"/>
              <a:buChar char="•"/>
              <a:tabLst>
                <a:tab pos="0" algn="l"/>
              </a:tabLst>
              <a:defRPr/>
            </a:pPr>
            <a:r>
              <a:rPr lang="en-US" sz="2600" b="1" strike="noStrike" spc="-1">
                <a:solidFill>
                  <a:srgbClr val="666666"/>
                </a:solidFill>
                <a:latin typeface="Times New Roman"/>
                <a:ea typeface="Times New Roman"/>
              </a:rPr>
              <a:t>Proposed Methodology</a:t>
            </a:r>
            <a:endParaRPr lang="en-US" sz="2600" b="0" strike="noStrike" spc="-1">
              <a:solidFill>
                <a:srgbClr val="000000"/>
              </a:solidFill>
              <a:latin typeface="Arial"/>
            </a:endParaRPr>
          </a:p>
          <a:p>
            <a:pPr marL="685800" lvl="1" indent="-264600">
              <a:lnSpc>
                <a:spcPct val="130000"/>
              </a:lnSpc>
              <a:spcBef>
                <a:spcPts val="499"/>
              </a:spcBef>
              <a:buClr>
                <a:srgbClr val="31394D"/>
              </a:buClr>
              <a:buFont typeface="Roboto"/>
              <a:buChar char="•"/>
              <a:tabLst>
                <a:tab pos="0" algn="l"/>
              </a:tabLst>
              <a:defRPr/>
            </a:pPr>
            <a:r>
              <a:rPr lang="en-US" sz="2600" b="1" strike="noStrike" spc="-1">
                <a:solidFill>
                  <a:srgbClr val="666666"/>
                </a:solidFill>
                <a:latin typeface="Times New Roman"/>
                <a:ea typeface="Times New Roman"/>
              </a:rPr>
              <a:t>Result &amp; Discussion</a:t>
            </a:r>
            <a:endParaRPr lang="en-US" sz="2600" b="0" strike="noStrike" spc="-1">
              <a:solidFill>
                <a:srgbClr val="000000"/>
              </a:solidFill>
              <a:latin typeface="Arial"/>
            </a:endParaRPr>
          </a:p>
          <a:p>
            <a:pPr marL="685800" lvl="1" indent="-264600">
              <a:lnSpc>
                <a:spcPct val="130000"/>
              </a:lnSpc>
              <a:spcBef>
                <a:spcPts val="499"/>
              </a:spcBef>
              <a:buClr>
                <a:srgbClr val="31394D"/>
              </a:buClr>
              <a:buFont typeface="Roboto"/>
              <a:buChar char="•"/>
              <a:tabLst>
                <a:tab pos="0" algn="l"/>
              </a:tabLst>
              <a:defRPr/>
            </a:pPr>
            <a:r>
              <a:rPr lang="en-US" sz="2600" b="1" strike="noStrike" spc="-1">
                <a:solidFill>
                  <a:srgbClr val="666666"/>
                </a:solidFill>
                <a:latin typeface="Times New Roman"/>
                <a:ea typeface="Times New Roman"/>
              </a:rPr>
              <a:t>Comparative Analysis</a:t>
            </a:r>
            <a:endParaRPr lang="en-US" sz="2600" b="0" strike="noStrike" spc="-1">
              <a:solidFill>
                <a:srgbClr val="000000"/>
              </a:solidFill>
              <a:latin typeface="Arial"/>
            </a:endParaRPr>
          </a:p>
          <a:p>
            <a:pPr marL="685800" lvl="1" indent="-264600">
              <a:lnSpc>
                <a:spcPct val="130000"/>
              </a:lnSpc>
              <a:spcBef>
                <a:spcPts val="499"/>
              </a:spcBef>
              <a:buClr>
                <a:srgbClr val="31394D"/>
              </a:buClr>
              <a:buFont typeface="Roboto"/>
              <a:buChar char="•"/>
              <a:tabLst>
                <a:tab pos="0" algn="l"/>
              </a:tabLst>
              <a:defRPr/>
            </a:pPr>
            <a:r>
              <a:rPr lang="en-US" sz="2600" b="1" strike="noStrike" spc="-1">
                <a:solidFill>
                  <a:srgbClr val="666666"/>
                </a:solidFill>
                <a:latin typeface="Times New Roman"/>
                <a:ea typeface="Times New Roman"/>
              </a:rPr>
              <a:t>Conclusion </a:t>
            </a:r>
            <a:endParaRPr lang="en-US" sz="2600" b="0" strike="noStrike" spc="-1">
              <a:solidFill>
                <a:srgbClr val="000000"/>
              </a:solidFill>
              <a:latin typeface="Arial"/>
            </a:endParaRPr>
          </a:p>
          <a:p>
            <a:pPr marL="685800" lvl="1" indent="-264600">
              <a:lnSpc>
                <a:spcPct val="130000"/>
              </a:lnSpc>
              <a:spcBef>
                <a:spcPts val="499"/>
              </a:spcBef>
              <a:buClr>
                <a:srgbClr val="31394D"/>
              </a:buClr>
              <a:buFont typeface="Roboto"/>
              <a:buChar char="•"/>
              <a:tabLst>
                <a:tab pos="0" algn="l"/>
              </a:tabLst>
              <a:defRPr/>
            </a:pPr>
            <a:r>
              <a:rPr lang="en-US" sz="2600" b="1" strike="noStrike" spc="-1">
                <a:solidFill>
                  <a:srgbClr val="666666"/>
                </a:solidFill>
                <a:latin typeface="Times New Roman"/>
                <a:ea typeface="Times New Roman"/>
              </a:rPr>
              <a:t>Future Scope</a:t>
            </a:r>
            <a:endParaRPr lang="en-US" sz="2600" b="0" strike="noStrike" spc="-1">
              <a:solidFill>
                <a:srgbClr val="000000"/>
              </a:solidFill>
              <a:latin typeface="Arial"/>
            </a:endParaRPr>
          </a:p>
          <a:p>
            <a:pPr marL="685800" lvl="1" indent="-264600">
              <a:lnSpc>
                <a:spcPct val="130000"/>
              </a:lnSpc>
              <a:spcBef>
                <a:spcPts val="499"/>
              </a:spcBef>
              <a:buClr>
                <a:srgbClr val="31394D"/>
              </a:buClr>
              <a:buFont typeface="Roboto"/>
              <a:buChar char="•"/>
              <a:tabLst>
                <a:tab pos="0" algn="l"/>
              </a:tabLst>
              <a:defRPr/>
            </a:pPr>
            <a:r>
              <a:rPr lang="en-US" sz="2600" b="1" strike="noStrike" spc="-1">
                <a:solidFill>
                  <a:srgbClr val="666666"/>
                </a:solidFill>
                <a:latin typeface="Times New Roman"/>
                <a:ea typeface="Times New Roman"/>
              </a:rPr>
              <a:t>References</a:t>
            </a:r>
            <a:endParaRPr lang="en-US" sz="2600" b="0" strike="noStrike" spc="-1">
              <a:solidFill>
                <a:srgbClr val="000000"/>
              </a:solidFill>
              <a:latin typeface="Arial"/>
            </a:endParaRPr>
          </a:p>
        </p:txBody>
      </p:sp>
      <p:sp>
        <p:nvSpPr>
          <p:cNvPr id="88" name="Google Shape;85;p16"/>
          <p:cNvSpPr/>
          <p:nvPr/>
        </p:nvSpPr>
        <p:spPr bwMode="auto">
          <a:xfrm>
            <a:off x="203760" y="180360"/>
            <a:ext cx="9143640" cy="639720"/>
          </a:xfrm>
          <a:prstGeom prst="rect">
            <a:avLst/>
          </a:prstGeom>
          <a:solidFill>
            <a:schemeClr val="accent1"/>
          </a:solidFill>
          <a:ln w="9525">
            <a:solidFill>
              <a:srgbClr val="FFFFFF"/>
            </a:solidFill>
            <a:round/>
          </a:ln>
        </p:spPr>
        <p:style>
          <a:lnRef idx="0"/>
          <a:fillRef idx="0"/>
          <a:effectRef idx="0"/>
          <a:fontRef idx="minor"/>
        </p:style>
        <p:txBody>
          <a:bodyPr anchor="ctr">
            <a:noAutofit/>
          </a:bodyPr>
          <a:p>
            <a:pPr algn="ctr">
              <a:lnSpc>
                <a:spcPct val="90000"/>
              </a:lnSpc>
              <a:buNone/>
              <a:tabLst>
                <a:tab pos="0" algn="l"/>
              </a:tabLst>
              <a:defRPr/>
            </a:pPr>
            <a:r>
              <a:rPr lang="en-US" sz="4500" b="1" strike="noStrike" spc="-1">
                <a:solidFill>
                  <a:srgbClr val="FFFFFF"/>
                </a:solidFill>
                <a:latin typeface="Times New Roman"/>
                <a:ea typeface="Times New Roman"/>
              </a:rPr>
              <a:t>Index</a:t>
            </a:r>
            <a:endParaRPr lang="en-US" sz="4500" b="0" strike="noStrike" spc="-1">
              <a:latin typeface="Arial"/>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172" name="PlaceHolder 1"/>
          <p:cNvSpPr>
            <a:spLocks noGrp="1"/>
          </p:cNvSpPr>
          <p:nvPr>
            <p:ph/>
          </p:nvPr>
        </p:nvSpPr>
        <p:spPr bwMode="auto">
          <a:xfrm>
            <a:off x="367920" y="2507400"/>
            <a:ext cx="11455920" cy="2559240"/>
          </a:xfrm>
          <a:prstGeom prst="rect">
            <a:avLst/>
          </a:prstGeom>
          <a:noFill/>
          <a:ln w="0">
            <a:noFill/>
          </a:ln>
        </p:spPr>
        <p:txBody>
          <a:bodyPr anchor="t">
            <a:normAutofit/>
          </a:bodyPr>
          <a:p>
            <a:pPr algn="ctr">
              <a:lnSpc>
                <a:spcPct val="90000"/>
              </a:lnSpc>
              <a:buNone/>
              <a:tabLst>
                <a:tab pos="0" algn="l"/>
              </a:tabLst>
              <a:defRPr/>
            </a:pPr>
            <a:r>
              <a:rPr lang="en-US" sz="9000" b="1" i="1" strike="noStrike" spc="-1">
                <a:solidFill>
                  <a:srgbClr val="262626"/>
                </a:solidFill>
                <a:latin typeface="Bodoni"/>
                <a:ea typeface="Bodoni"/>
              </a:rPr>
              <a:t>Thank you !</a:t>
            </a:r>
            <a:endParaRPr lang="en-US" sz="9000" b="0" strike="noStrike" spc="-1">
              <a:solidFill>
                <a:srgbClr val="000000"/>
              </a:solidFill>
              <a:latin typeface="Arial"/>
            </a:endParaRPr>
          </a:p>
          <a:p>
            <a:pPr>
              <a:lnSpc>
                <a:spcPct val="90000"/>
              </a:lnSpc>
              <a:spcBef>
                <a:spcPts val="1001"/>
              </a:spcBef>
              <a:buNone/>
              <a:tabLst>
                <a:tab pos="0" algn="l"/>
              </a:tabLst>
              <a:defRPr/>
            </a:pPr>
            <a:endParaRPr lang="en-US" sz="2800" b="0" strike="noStrike" spc="-1">
              <a:solidFill>
                <a:srgbClr val="000000"/>
              </a:solidFill>
              <a:latin typeface="Arial"/>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89" name="Google Shape;90;p17"/>
          <p:cNvSpPr/>
          <p:nvPr/>
        </p:nvSpPr>
        <p:spPr bwMode="auto">
          <a:xfrm>
            <a:off x="4089240" y="2579760"/>
            <a:ext cx="914040" cy="365760"/>
          </a:xfrm>
          <a:prstGeom prst="rect">
            <a:avLst/>
          </a:prstGeom>
          <a:noFill/>
          <a:ln w="0">
            <a:noFill/>
          </a:ln>
        </p:spPr>
        <p:style>
          <a:lnRef idx="0"/>
          <a:fillRef idx="0"/>
          <a:effectRef idx="0"/>
          <a:fontRef idx="minor"/>
        </p:style>
      </p:sp>
      <p:sp>
        <p:nvSpPr>
          <p:cNvPr id="90" name="Google Shape;91;p17"/>
          <p:cNvSpPr/>
          <p:nvPr/>
        </p:nvSpPr>
        <p:spPr bwMode="auto">
          <a:xfrm>
            <a:off x="203760" y="1223280"/>
            <a:ext cx="11026440" cy="3077280"/>
          </a:xfrm>
          <a:prstGeom prst="rect">
            <a:avLst/>
          </a:prstGeom>
          <a:noFill/>
          <a:ln w="0">
            <a:noFill/>
          </a:ln>
        </p:spPr>
        <p:style>
          <a:lnRef idx="0"/>
          <a:fillRef idx="0"/>
          <a:effectRef idx="0"/>
          <a:fontRef idx="minor"/>
        </p:style>
        <p:txBody>
          <a:bodyPr anchor="t">
            <a:spAutoFit/>
          </a:bodyPr>
          <a:p>
            <a:pPr marL="394200" indent="-394200" algn="just">
              <a:lnSpc>
                <a:spcPct val="100000"/>
              </a:lnSpc>
              <a:buClr>
                <a:srgbClr val="31394D"/>
              </a:buClr>
              <a:buFont typeface="Arial"/>
              <a:buChar char="•"/>
              <a:defRPr/>
            </a:pPr>
            <a:r>
              <a:rPr lang="en-US" sz="2800" b="0" strike="noStrike" spc="-1">
                <a:solidFill>
                  <a:srgbClr val="31394D"/>
                </a:solidFill>
                <a:latin typeface="Times New Roman"/>
                <a:ea typeface="Times New Roman"/>
              </a:rPr>
              <a:t>CLI - YouTube is a command line interface tool that enables users to search, open, and download YouTube videos without using the YouTube API. </a:t>
            </a:r>
            <a:endParaRPr lang="en-US" sz="2800" b="0" strike="noStrike" spc="-1">
              <a:latin typeface="Arial"/>
            </a:endParaRPr>
          </a:p>
          <a:p>
            <a:pPr marL="394200" indent="-216360" algn="just">
              <a:lnSpc>
                <a:spcPct val="100000"/>
              </a:lnSpc>
              <a:buNone/>
              <a:tabLst>
                <a:tab pos="0" algn="l"/>
              </a:tabLst>
              <a:defRPr/>
            </a:pPr>
            <a:endParaRPr lang="en-US" sz="2800" b="0" strike="noStrike" spc="-1">
              <a:latin typeface="Arial"/>
            </a:endParaRPr>
          </a:p>
          <a:p>
            <a:pPr marL="394200" indent="-394200" algn="just">
              <a:lnSpc>
                <a:spcPct val="100000"/>
              </a:lnSpc>
              <a:buClr>
                <a:srgbClr val="31394D"/>
              </a:buClr>
              <a:buFont typeface="Arial"/>
              <a:buChar char="•"/>
              <a:tabLst>
                <a:tab pos="0" algn="l"/>
              </a:tabLst>
              <a:defRPr/>
            </a:pPr>
            <a:r>
              <a:rPr lang="en-US" sz="2800" b="0" strike="noStrike" spc="-1">
                <a:solidFill>
                  <a:srgbClr val="31394D"/>
                </a:solidFill>
                <a:latin typeface="Times New Roman"/>
                <a:ea typeface="Times New Roman"/>
              </a:rPr>
              <a:t>This lightweight and easy-to-use tool is designed for command line programmers who want to watch YouTube videos while programming on their terminal. </a:t>
            </a:r>
            <a:endParaRPr lang="en-US" sz="2800" b="0" strike="noStrike" spc="-1">
              <a:latin typeface="Arial"/>
            </a:endParaRPr>
          </a:p>
        </p:txBody>
      </p:sp>
      <p:sp>
        <p:nvSpPr>
          <p:cNvPr id="91" name="Google Shape;92;p17"/>
          <p:cNvSpPr/>
          <p:nvPr/>
        </p:nvSpPr>
        <p:spPr bwMode="auto">
          <a:xfrm>
            <a:off x="203760" y="180360"/>
            <a:ext cx="9143640" cy="639720"/>
          </a:xfrm>
          <a:prstGeom prst="rect">
            <a:avLst/>
          </a:prstGeom>
          <a:solidFill>
            <a:schemeClr val="accent1"/>
          </a:solidFill>
          <a:ln w="9525">
            <a:solidFill>
              <a:srgbClr val="FFFFFF"/>
            </a:solidFill>
            <a:round/>
          </a:ln>
        </p:spPr>
        <p:style>
          <a:lnRef idx="0"/>
          <a:fillRef idx="0"/>
          <a:effectRef idx="0"/>
          <a:fontRef idx="minor"/>
        </p:style>
        <p:txBody>
          <a:bodyPr anchor="ctr">
            <a:noAutofit/>
          </a:bodyPr>
          <a:p>
            <a:pPr algn="ctr">
              <a:lnSpc>
                <a:spcPct val="90000"/>
              </a:lnSpc>
              <a:buNone/>
              <a:tabLst>
                <a:tab pos="0" algn="l"/>
              </a:tabLst>
              <a:defRPr/>
            </a:pPr>
            <a:r>
              <a:rPr lang="en-US" sz="4500" b="1" strike="noStrike" spc="-1">
                <a:solidFill>
                  <a:srgbClr val="FFFFFF"/>
                </a:solidFill>
                <a:latin typeface="Times New Roman"/>
                <a:ea typeface="Times New Roman"/>
              </a:rPr>
              <a:t>Abstract</a:t>
            </a:r>
            <a:endParaRPr lang="en-US" sz="4500" b="0" strike="noStrike" spc="-1">
              <a:latin typeface="Arial"/>
            </a:endParaRPr>
          </a:p>
        </p:txBody>
      </p:sp>
      <p:pic>
        <p:nvPicPr>
          <p:cNvPr id="92" name="Google Shape;93;p17" descr=""/>
          <p:cNvPicPr/>
          <p:nvPr/>
        </p:nvPicPr>
        <p:blipFill>
          <a:blip r:embed="rId2"/>
          <a:stretch/>
        </p:blipFill>
        <p:spPr bwMode="auto">
          <a:xfrm>
            <a:off x="203760" y="4874039"/>
            <a:ext cx="1999800" cy="1114200"/>
          </a:xfrm>
          <a:prstGeom prst="rect">
            <a:avLst/>
          </a:prstGeom>
          <a:ln w="0">
            <a:noFill/>
          </a:ln>
        </p:spPr>
      </p:pic>
      <p:pic>
        <p:nvPicPr>
          <p:cNvPr id="93" name="Google Shape;94;p17" descr=""/>
          <p:cNvPicPr/>
          <p:nvPr/>
        </p:nvPicPr>
        <p:blipFill>
          <a:blip r:embed="rId3"/>
          <a:stretch/>
        </p:blipFill>
        <p:spPr bwMode="auto">
          <a:xfrm>
            <a:off x="2614680" y="4836240"/>
            <a:ext cx="1190160" cy="1190160"/>
          </a:xfrm>
          <a:prstGeom prst="rect">
            <a:avLst/>
          </a:prstGeom>
          <a:ln w="0">
            <a:noFill/>
          </a:ln>
        </p:spPr>
      </p:pic>
      <p:pic>
        <p:nvPicPr>
          <p:cNvPr id="94" name="Google Shape;95;p17" descr=""/>
          <p:cNvPicPr/>
          <p:nvPr/>
        </p:nvPicPr>
        <p:blipFill>
          <a:blip r:embed="rId4"/>
          <a:stretch/>
        </p:blipFill>
        <p:spPr bwMode="auto">
          <a:xfrm>
            <a:off x="4483800" y="4507560"/>
            <a:ext cx="2466720" cy="1847520"/>
          </a:xfrm>
          <a:prstGeom prst="rect">
            <a:avLst/>
          </a:prstGeom>
          <a:ln w="0">
            <a:noFill/>
          </a:ln>
        </p:spPr>
      </p:pic>
      <p:pic>
        <p:nvPicPr>
          <p:cNvPr id="95" name="Google Shape;96;p17" descr=""/>
          <p:cNvPicPr/>
          <p:nvPr/>
        </p:nvPicPr>
        <p:blipFill>
          <a:blip r:embed="rId5"/>
          <a:stretch/>
        </p:blipFill>
        <p:spPr bwMode="auto">
          <a:xfrm>
            <a:off x="7204680" y="4212000"/>
            <a:ext cx="2142720" cy="2142720"/>
          </a:xfrm>
          <a:prstGeom prst="rect">
            <a:avLst/>
          </a:prstGeom>
          <a:ln w="0">
            <a:noFill/>
          </a:ln>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96" name="Google Shape;101;p18"/>
          <p:cNvSpPr/>
          <p:nvPr/>
        </p:nvSpPr>
        <p:spPr bwMode="auto">
          <a:xfrm>
            <a:off x="490680" y="1918080"/>
            <a:ext cx="11245320" cy="365760"/>
          </a:xfrm>
          <a:prstGeom prst="rect">
            <a:avLst/>
          </a:prstGeom>
          <a:noFill/>
          <a:ln w="0">
            <a:noFill/>
          </a:ln>
        </p:spPr>
        <p:style>
          <a:lnRef idx="0"/>
          <a:fillRef idx="0"/>
          <a:effectRef idx="0"/>
          <a:fontRef idx="minor"/>
        </p:style>
      </p:sp>
      <p:sp>
        <p:nvSpPr>
          <p:cNvPr id="97" name="Google Shape;102;p18"/>
          <p:cNvSpPr/>
          <p:nvPr/>
        </p:nvSpPr>
        <p:spPr bwMode="auto">
          <a:xfrm>
            <a:off x="0" y="947520"/>
            <a:ext cx="6838920" cy="5851800"/>
          </a:xfrm>
          <a:prstGeom prst="rect">
            <a:avLst/>
          </a:prstGeom>
          <a:noFill/>
          <a:ln w="0">
            <a:noFill/>
          </a:ln>
        </p:spPr>
        <p:style>
          <a:lnRef idx="0"/>
          <a:fillRef idx="0"/>
          <a:effectRef idx="0"/>
          <a:fontRef idx="minor"/>
        </p:style>
        <p:txBody>
          <a:bodyPr anchor="t">
            <a:spAutoFit/>
          </a:bodyPr>
          <a:p>
            <a:pPr marL="394200" indent="-387720" algn="just">
              <a:lnSpc>
                <a:spcPct val="100000"/>
              </a:lnSpc>
              <a:buClr>
                <a:srgbClr val="000000"/>
              </a:buClr>
              <a:buFont typeface="Arial"/>
              <a:buChar char="•"/>
              <a:defRPr/>
            </a:pPr>
            <a:r>
              <a:rPr lang="en-US" sz="2700" b="0" strike="noStrike" spc="-1">
                <a:solidFill>
                  <a:srgbClr val="000000"/>
                </a:solidFill>
                <a:latin typeface="Times New Roman"/>
                <a:ea typeface="Times New Roman"/>
              </a:rPr>
              <a:t>YouTube is a popular video-sharing platform used by millions of people worldwide. While the YouTube API is available for developers to integrate with their applications, it has some limitations, such as requiring an API key and having limited access to data. </a:t>
            </a:r>
            <a:endParaRPr lang="en-US" sz="2700" b="0" strike="noStrike" spc="-1">
              <a:latin typeface="Arial"/>
            </a:endParaRPr>
          </a:p>
          <a:p>
            <a:pPr marL="394200" indent="-216360" algn="just">
              <a:lnSpc>
                <a:spcPct val="100000"/>
              </a:lnSpc>
              <a:buNone/>
              <a:tabLst>
                <a:tab pos="0" algn="l"/>
              </a:tabLst>
              <a:defRPr/>
            </a:pPr>
            <a:endParaRPr lang="en-US" sz="2700" b="0" strike="noStrike" spc="-1">
              <a:latin typeface="Arial"/>
            </a:endParaRPr>
          </a:p>
          <a:p>
            <a:pPr marL="394200" indent="-387720" algn="just">
              <a:lnSpc>
                <a:spcPct val="100000"/>
              </a:lnSpc>
              <a:buClr>
                <a:srgbClr val="000000"/>
              </a:buClr>
              <a:buFont typeface="Arial"/>
              <a:buChar char="•"/>
              <a:tabLst>
                <a:tab pos="0" algn="l"/>
              </a:tabLst>
              <a:defRPr/>
            </a:pPr>
            <a:r>
              <a:rPr lang="en-US" sz="2700" b="0" strike="noStrike" spc="-1">
                <a:solidFill>
                  <a:srgbClr val="000000"/>
                </a:solidFill>
                <a:latin typeface="Times New Roman"/>
                <a:ea typeface="Times New Roman"/>
              </a:rPr>
              <a:t>CLI - YouTube is a command line interface tool that offers a simple and efficient solution for searching, opening, and downloading YouTube videos without the use of the YouTube API. In this paper, we describe the design and implementation of CLI - YouTube. </a:t>
            </a:r>
            <a:endParaRPr lang="en-US" sz="2700" b="0" strike="noStrike" spc="-1">
              <a:latin typeface="Arial"/>
            </a:endParaRPr>
          </a:p>
        </p:txBody>
      </p:sp>
      <p:sp>
        <p:nvSpPr>
          <p:cNvPr id="98" name="Google Shape;103;p18"/>
          <p:cNvSpPr/>
          <p:nvPr/>
        </p:nvSpPr>
        <p:spPr bwMode="auto">
          <a:xfrm>
            <a:off x="166680" y="87480"/>
            <a:ext cx="6691320" cy="639720"/>
          </a:xfrm>
          <a:prstGeom prst="rect">
            <a:avLst/>
          </a:prstGeom>
          <a:solidFill>
            <a:schemeClr val="accent1"/>
          </a:solidFill>
          <a:ln w="9525">
            <a:solidFill>
              <a:srgbClr val="FFFFFF"/>
            </a:solidFill>
            <a:round/>
          </a:ln>
        </p:spPr>
        <p:style>
          <a:lnRef idx="0"/>
          <a:fillRef idx="0"/>
          <a:effectRef idx="0"/>
          <a:fontRef idx="minor"/>
        </p:style>
        <p:txBody>
          <a:bodyPr anchor="ctr">
            <a:noAutofit/>
          </a:bodyPr>
          <a:p>
            <a:pPr algn="ctr">
              <a:lnSpc>
                <a:spcPct val="90000"/>
              </a:lnSpc>
              <a:buNone/>
              <a:tabLst>
                <a:tab pos="0" algn="l"/>
              </a:tabLst>
              <a:defRPr/>
            </a:pPr>
            <a:r>
              <a:rPr lang="en-US" sz="4500" b="1" strike="noStrike" spc="-1">
                <a:solidFill>
                  <a:srgbClr val="FFFFFF"/>
                </a:solidFill>
                <a:latin typeface="Times New Roman"/>
                <a:ea typeface="Times New Roman"/>
              </a:rPr>
              <a:t>Introduction</a:t>
            </a:r>
            <a:endParaRPr lang="en-US" sz="4500" b="0" strike="noStrike" spc="-1">
              <a:latin typeface="Arial"/>
            </a:endParaRPr>
          </a:p>
        </p:txBody>
      </p:sp>
      <p:sp>
        <p:nvSpPr>
          <p:cNvPr id="99" name="Google Shape;105;p18"/>
          <p:cNvSpPr/>
          <p:nvPr/>
        </p:nvSpPr>
        <p:spPr bwMode="auto">
          <a:xfrm rot="16199999">
            <a:off x="8986320" y="3419280"/>
            <a:ext cx="5177160" cy="624240"/>
          </a:xfrm>
          <a:prstGeom prst="rect">
            <a:avLst/>
          </a:prstGeom>
          <a:noFill/>
          <a:ln w="0">
            <a:noFill/>
          </a:ln>
        </p:spPr>
        <p:style>
          <a:lnRef idx="0"/>
          <a:fillRef idx="0"/>
          <a:effectRef idx="0"/>
          <a:fontRef idx="minor"/>
        </p:style>
        <p:txBody>
          <a:bodyPr tIns="91440" bIns="91440" anchor="t">
            <a:spAutoFit/>
          </a:bodyPr>
          <a:p>
            <a:pPr algn="ctr">
              <a:lnSpc>
                <a:spcPct val="100000"/>
              </a:lnSpc>
              <a:buNone/>
              <a:tabLst>
                <a:tab pos="0" algn="l"/>
              </a:tabLst>
              <a:defRPr/>
            </a:pPr>
            <a:r>
              <a:rPr lang="en-US" sz="2900" b="0" strike="noStrike" spc="-1">
                <a:solidFill>
                  <a:srgbClr val="000000"/>
                </a:solidFill>
                <a:latin typeface="Times New Roman"/>
                <a:ea typeface="Times New Roman"/>
              </a:rPr>
              <a:t>video of program </a:t>
            </a:r>
            <a:endParaRPr lang="en-US" sz="2900" b="0" strike="noStrike" spc="-1">
              <a:latin typeface="Arial"/>
            </a:endParaRPr>
          </a:p>
        </p:txBody>
      </p:sp>
      <p:pic>
        <p:nvPicPr>
          <p:cNvPr id="100" name="" descr="">
            <a:hlinkClick r:id="" action="ppaction://media"/>
          </p:cNvPr>
          <p:cNvPicPr/>
          <p:nvPr>
            <a:videoFile r:link="rId4"/>
            <p:extLst>
              <p:ext uri="{DAA4B4D4-6D71-4841-9C94-3DE7FCFB9230}">
                <p14:media xmlns:p14="http://schemas.microsoft.com/office/powerpoint/2010/main" r:embed="rId3"/>
              </p:ext>
            </p:extLst>
          </p:nvPr>
        </p:nvPicPr>
        <p:blipFill>
          <a:blip r:embed="rId2"/>
          <a:stretch/>
        </p:blipFill>
        <p:spPr bwMode="auto">
          <a:xfrm>
            <a:off x="7315200" y="87480"/>
            <a:ext cx="4114800" cy="6629400"/>
          </a:xfrm>
          <a:prstGeom prst="rect">
            <a:avLst/>
          </a:prstGeom>
          <a:ln w="0">
            <a:noFill/>
          </a:ln>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101" name="Google Shape;110;p19"/>
          <p:cNvSpPr/>
          <p:nvPr/>
        </p:nvSpPr>
        <p:spPr bwMode="auto">
          <a:xfrm>
            <a:off x="390600" y="1341360"/>
            <a:ext cx="10931400" cy="2651400"/>
          </a:xfrm>
          <a:prstGeom prst="rect">
            <a:avLst/>
          </a:prstGeom>
          <a:noFill/>
          <a:ln w="0">
            <a:noFill/>
          </a:ln>
        </p:spPr>
        <p:style>
          <a:lnRef idx="0"/>
          <a:fillRef idx="0"/>
          <a:effectRef idx="0"/>
          <a:fontRef idx="minor"/>
        </p:style>
        <p:txBody>
          <a:bodyPr anchor="t">
            <a:spAutoFit/>
          </a:bodyPr>
          <a:p>
            <a:pPr marL="349920" indent="-349920" algn="just">
              <a:lnSpc>
                <a:spcPct val="100000"/>
              </a:lnSpc>
              <a:buClr>
                <a:srgbClr val="000000"/>
              </a:buClr>
              <a:buFont typeface="Arial"/>
              <a:buChar char="•"/>
              <a:defRPr/>
            </a:pPr>
            <a:r>
              <a:rPr lang="en-US" sz="2400" b="0" strike="noStrike" spc="-1">
                <a:solidFill>
                  <a:srgbClr val="000000"/>
                </a:solidFill>
                <a:latin typeface="Times New Roman"/>
                <a:ea typeface="Times New Roman"/>
              </a:rPr>
              <a:t>In the context of the "cli-yt" project, a CLI tool could be a useful addition to a developer's toolkit, providing a way to interact with YouTube in a more efficient and flexible way than through a web browser or GUI-based application. </a:t>
            </a:r>
            <a:endParaRPr lang="en-US" sz="2400" b="0" strike="noStrike" spc="-1">
              <a:latin typeface="Arial"/>
            </a:endParaRPr>
          </a:p>
          <a:p>
            <a:pPr marL="457200" algn="just">
              <a:lnSpc>
                <a:spcPct val="100000"/>
              </a:lnSpc>
              <a:buNone/>
              <a:tabLst>
                <a:tab pos="0" algn="l"/>
              </a:tabLst>
              <a:defRPr/>
            </a:pPr>
            <a:endParaRPr lang="en-US" sz="2400" b="0" strike="noStrike" spc="-1">
              <a:latin typeface="Arial"/>
            </a:endParaRPr>
          </a:p>
          <a:p>
            <a:pPr marL="349920" indent="-349920" algn="just">
              <a:lnSpc>
                <a:spcPct val="100000"/>
              </a:lnSpc>
              <a:buClr>
                <a:srgbClr val="000000"/>
              </a:buClr>
              <a:buFont typeface="Arial"/>
              <a:buChar char="•"/>
              <a:tabLst>
                <a:tab pos="0" algn="l"/>
              </a:tabLst>
              <a:defRPr/>
            </a:pPr>
            <a:r>
              <a:rPr lang="en-US" sz="2400" b="0" strike="noStrike" spc="-1">
                <a:solidFill>
                  <a:srgbClr val="000000"/>
                </a:solidFill>
                <a:latin typeface="Times New Roman"/>
                <a:ea typeface="Times New Roman"/>
              </a:rPr>
              <a:t>However, it is important to note that the use of CLI tools can have a learning curve and may not be suitable for all users. </a:t>
            </a:r>
            <a:endParaRPr lang="en-US" sz="2400" b="0" strike="noStrike" spc="-1">
              <a:latin typeface="Arial"/>
            </a:endParaRPr>
          </a:p>
          <a:p>
            <a:pPr marL="457200" algn="just">
              <a:lnSpc>
                <a:spcPct val="100000"/>
              </a:lnSpc>
              <a:buNone/>
              <a:tabLst>
                <a:tab pos="0" algn="l"/>
              </a:tabLst>
              <a:defRPr/>
            </a:pPr>
            <a:endParaRPr lang="en-US" sz="2400" b="0" strike="noStrike" spc="-1">
              <a:latin typeface="Arial"/>
            </a:endParaRPr>
          </a:p>
        </p:txBody>
      </p:sp>
      <p:sp>
        <p:nvSpPr>
          <p:cNvPr id="102" name="Google Shape;111;p19"/>
          <p:cNvSpPr/>
          <p:nvPr/>
        </p:nvSpPr>
        <p:spPr bwMode="auto">
          <a:xfrm>
            <a:off x="2144520" y="4193640"/>
            <a:ext cx="914040" cy="365760"/>
          </a:xfrm>
          <a:prstGeom prst="rect">
            <a:avLst/>
          </a:prstGeom>
          <a:noFill/>
          <a:ln w="0">
            <a:noFill/>
          </a:ln>
        </p:spPr>
        <p:style>
          <a:lnRef idx="0"/>
          <a:fillRef idx="0"/>
          <a:effectRef idx="0"/>
          <a:fontRef idx="minor"/>
        </p:style>
      </p:sp>
      <p:sp>
        <p:nvSpPr>
          <p:cNvPr id="103" name="Google Shape;112;p19"/>
          <p:cNvSpPr/>
          <p:nvPr/>
        </p:nvSpPr>
        <p:spPr bwMode="auto">
          <a:xfrm>
            <a:off x="409680" y="3796560"/>
            <a:ext cx="10893960" cy="2285640"/>
          </a:xfrm>
          <a:prstGeom prst="rect">
            <a:avLst/>
          </a:prstGeom>
          <a:noFill/>
          <a:ln w="0">
            <a:noFill/>
          </a:ln>
        </p:spPr>
        <p:style>
          <a:lnRef idx="0"/>
          <a:fillRef idx="0"/>
          <a:effectRef idx="0"/>
          <a:fontRef idx="minor"/>
        </p:style>
        <p:txBody>
          <a:bodyPr anchor="t">
            <a:spAutoFit/>
          </a:bodyPr>
          <a:p>
            <a:pPr marL="349920" indent="-349920" algn="just">
              <a:lnSpc>
                <a:spcPct val="100000"/>
              </a:lnSpc>
              <a:buClr>
                <a:srgbClr val="000000"/>
              </a:buClr>
              <a:buFont typeface="Arial"/>
              <a:buChar char="•"/>
              <a:defRPr/>
            </a:pPr>
            <a:r>
              <a:rPr lang="en-US" sz="2400" b="0" strike="noStrike" spc="-1">
                <a:solidFill>
                  <a:srgbClr val="000000"/>
                </a:solidFill>
                <a:latin typeface="Times New Roman"/>
                <a:ea typeface="Times New Roman"/>
              </a:rPr>
              <a:t>More recently, there has been a resurgence of interest in CLI tools, driven in part by the growing popularity of DevOps practices and the need for tools that can be easily automated and scripted. </a:t>
            </a:r>
            <a:endParaRPr lang="en-US" sz="2400" b="0" strike="noStrike" spc="-1">
              <a:latin typeface="Arial"/>
            </a:endParaRPr>
          </a:p>
          <a:p>
            <a:pPr marL="457200" algn="just">
              <a:lnSpc>
                <a:spcPct val="100000"/>
              </a:lnSpc>
              <a:buNone/>
              <a:tabLst>
                <a:tab pos="0" algn="l"/>
              </a:tabLst>
              <a:defRPr/>
            </a:pPr>
            <a:endParaRPr lang="en-US" sz="2400" b="0" strike="noStrike" spc="-1">
              <a:latin typeface="Arial"/>
            </a:endParaRPr>
          </a:p>
          <a:p>
            <a:pPr marL="349920" indent="-349920" algn="just">
              <a:lnSpc>
                <a:spcPct val="100000"/>
              </a:lnSpc>
              <a:buClr>
                <a:srgbClr val="000000"/>
              </a:buClr>
              <a:buFont typeface="Arial"/>
              <a:buChar char="•"/>
              <a:tabLst>
                <a:tab pos="0" algn="l"/>
              </a:tabLst>
              <a:defRPr/>
            </a:pPr>
            <a:r>
              <a:rPr lang="en-US" sz="2400" b="0" strike="noStrike" spc="-1">
                <a:solidFill>
                  <a:srgbClr val="000000"/>
                </a:solidFill>
                <a:latin typeface="Times New Roman"/>
                <a:ea typeface="Times New Roman"/>
              </a:rPr>
              <a:t>CLI tools are often used in conjunction with other software tools to perform tasks such as deployment, monitoring, and configuration management.</a:t>
            </a:r>
            <a:endParaRPr lang="en-US" sz="2400" b="0" strike="noStrike" spc="-1">
              <a:latin typeface="Arial"/>
            </a:endParaRPr>
          </a:p>
        </p:txBody>
      </p:sp>
      <p:sp>
        <p:nvSpPr>
          <p:cNvPr id="104" name="Google Shape;113;p19"/>
          <p:cNvSpPr/>
          <p:nvPr/>
        </p:nvSpPr>
        <p:spPr bwMode="auto">
          <a:xfrm>
            <a:off x="92520" y="185400"/>
            <a:ext cx="9143640" cy="639720"/>
          </a:xfrm>
          <a:prstGeom prst="rect">
            <a:avLst/>
          </a:prstGeom>
          <a:solidFill>
            <a:schemeClr val="accent1"/>
          </a:solidFill>
          <a:ln w="9525">
            <a:solidFill>
              <a:srgbClr val="FFFFFF"/>
            </a:solidFill>
            <a:round/>
          </a:ln>
        </p:spPr>
        <p:style>
          <a:lnRef idx="0"/>
          <a:fillRef idx="0"/>
          <a:effectRef idx="0"/>
          <a:fontRef idx="minor"/>
        </p:style>
        <p:txBody>
          <a:bodyPr anchor="ctr">
            <a:noAutofit/>
          </a:bodyPr>
          <a:p>
            <a:pPr algn="ctr">
              <a:lnSpc>
                <a:spcPct val="90000"/>
              </a:lnSpc>
              <a:buNone/>
              <a:tabLst>
                <a:tab pos="0" algn="l"/>
              </a:tabLst>
              <a:defRPr/>
            </a:pPr>
            <a:r>
              <a:rPr lang="en-US" sz="4500" b="1" strike="noStrike" spc="-1">
                <a:solidFill>
                  <a:srgbClr val="FFFFFF"/>
                </a:solidFill>
                <a:latin typeface="Times New Roman"/>
                <a:ea typeface="Times New Roman"/>
              </a:rPr>
              <a:t>Literature Review</a:t>
            </a:r>
            <a:endParaRPr lang="en-US" sz="4500" b="0" strike="noStrike" spc="-1">
              <a:latin typeface="Arial"/>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105" name="Google Shape;118;p20"/>
          <p:cNvSpPr/>
          <p:nvPr/>
        </p:nvSpPr>
        <p:spPr bwMode="auto">
          <a:xfrm>
            <a:off x="541800" y="1825560"/>
            <a:ext cx="10934280" cy="365400"/>
          </a:xfrm>
          <a:prstGeom prst="rect">
            <a:avLst/>
          </a:prstGeom>
          <a:noFill/>
          <a:ln w="0">
            <a:noFill/>
          </a:ln>
        </p:spPr>
        <p:style>
          <a:lnRef idx="0"/>
          <a:fillRef idx="0"/>
          <a:effectRef idx="0"/>
          <a:fontRef idx="minor"/>
        </p:style>
      </p:sp>
      <p:sp>
        <p:nvSpPr>
          <p:cNvPr id="106" name="Google Shape;119;p20"/>
          <p:cNvSpPr/>
          <p:nvPr/>
        </p:nvSpPr>
        <p:spPr bwMode="auto">
          <a:xfrm>
            <a:off x="2144520" y="4193640"/>
            <a:ext cx="914040" cy="365760"/>
          </a:xfrm>
          <a:prstGeom prst="rect">
            <a:avLst/>
          </a:prstGeom>
          <a:noFill/>
          <a:ln w="0">
            <a:noFill/>
          </a:ln>
        </p:spPr>
        <p:style>
          <a:lnRef idx="0"/>
          <a:fillRef idx="0"/>
          <a:effectRef idx="0"/>
          <a:fontRef idx="minor"/>
        </p:style>
      </p:sp>
      <p:sp>
        <p:nvSpPr>
          <p:cNvPr id="107" name="Google Shape;120;p20"/>
          <p:cNvSpPr/>
          <p:nvPr/>
        </p:nvSpPr>
        <p:spPr bwMode="auto">
          <a:xfrm>
            <a:off x="396000" y="1112040"/>
            <a:ext cx="10897560" cy="456840"/>
          </a:xfrm>
          <a:prstGeom prst="rect">
            <a:avLst/>
          </a:prstGeom>
          <a:noFill/>
          <a:ln w="0">
            <a:noFill/>
          </a:ln>
        </p:spPr>
        <p:style>
          <a:lnRef idx="0"/>
          <a:fillRef idx="0"/>
          <a:effectRef idx="0"/>
          <a:fontRef idx="minor"/>
        </p:style>
        <p:txBody>
          <a:bodyPr anchor="t">
            <a:spAutoFit/>
          </a:bodyPr>
          <a:p>
            <a:pPr algn="just">
              <a:lnSpc>
                <a:spcPct val="100000"/>
              </a:lnSpc>
              <a:buNone/>
              <a:tabLst>
                <a:tab pos="0" algn="l"/>
              </a:tabLst>
              <a:defRPr/>
            </a:pPr>
            <a:r>
              <a:rPr lang="en-US" sz="2400" b="0" strike="noStrike" spc="-1">
                <a:solidFill>
                  <a:srgbClr val="31394D"/>
                </a:solidFill>
                <a:latin typeface="Times New Roman"/>
                <a:ea typeface="Times New Roman"/>
              </a:rPr>
              <a:t>Our Research Supports via the following and related works :-</a:t>
            </a:r>
            <a:endParaRPr lang="en-US" sz="2400" b="0" strike="noStrike" spc="-1">
              <a:latin typeface="Arial"/>
            </a:endParaRPr>
          </a:p>
        </p:txBody>
      </p:sp>
      <p:sp>
        <p:nvSpPr>
          <p:cNvPr id="108" name="Google Shape;121;p20"/>
          <p:cNvSpPr/>
          <p:nvPr/>
        </p:nvSpPr>
        <p:spPr bwMode="auto">
          <a:xfrm>
            <a:off x="596879" y="2585519"/>
            <a:ext cx="10357920" cy="365400"/>
          </a:xfrm>
          <a:prstGeom prst="rect">
            <a:avLst/>
          </a:prstGeom>
          <a:noFill/>
          <a:ln w="0">
            <a:noFill/>
          </a:ln>
        </p:spPr>
        <p:style>
          <a:lnRef idx="0"/>
          <a:fillRef idx="0"/>
          <a:effectRef idx="0"/>
          <a:fontRef idx="minor"/>
        </p:style>
      </p:sp>
      <p:sp>
        <p:nvSpPr>
          <p:cNvPr id="109" name="Google Shape;122;p20"/>
          <p:cNvSpPr/>
          <p:nvPr/>
        </p:nvSpPr>
        <p:spPr bwMode="auto">
          <a:xfrm>
            <a:off x="395640" y="2031120"/>
            <a:ext cx="11677680" cy="3777840"/>
          </a:xfrm>
          <a:prstGeom prst="rect">
            <a:avLst/>
          </a:prstGeom>
          <a:noFill/>
          <a:ln w="0">
            <a:noFill/>
          </a:ln>
        </p:spPr>
        <p:style>
          <a:lnRef idx="0"/>
          <a:fillRef idx="0"/>
          <a:effectRef idx="0"/>
          <a:fontRef idx="minor"/>
        </p:style>
        <p:txBody>
          <a:bodyPr anchor="t">
            <a:spAutoFit/>
          </a:bodyPr>
          <a:p>
            <a:pPr marL="284040" indent="-309240">
              <a:lnSpc>
                <a:spcPct val="100000"/>
              </a:lnSpc>
              <a:buClr>
                <a:srgbClr val="31394D"/>
              </a:buClr>
              <a:buFont typeface="Times New Roman"/>
              <a:buChar char="•"/>
              <a:defRPr/>
            </a:pPr>
            <a:r>
              <a:rPr lang="en-US" sz="2200" b="0" strike="noStrike" spc="-1">
                <a:solidFill>
                  <a:srgbClr val="31394D"/>
                </a:solidFill>
                <a:latin typeface="Times New Roman"/>
                <a:ea typeface="Times New Roman"/>
              </a:rPr>
              <a:t>YT-Dl, "YouTube-Dl Documentation,"[Online]. Available:</a:t>
            </a:r>
            <a:endParaRPr lang="en-US" sz="2200" b="0" strike="noStrike" spc="-1">
              <a:latin typeface="Arial"/>
            </a:endParaRPr>
          </a:p>
          <a:p>
            <a:pPr>
              <a:lnSpc>
                <a:spcPct val="100000"/>
              </a:lnSpc>
              <a:buNone/>
              <a:tabLst>
                <a:tab pos="0" algn="l"/>
              </a:tabLst>
              <a:defRPr/>
            </a:pPr>
            <a:r>
              <a:rPr lang="en-US" sz="2200" b="0" strike="noStrike" spc="-1">
                <a:solidFill>
                  <a:srgbClr val="31394D"/>
                </a:solidFill>
                <a:latin typeface="Times New Roman"/>
                <a:ea typeface="Times New Roman"/>
              </a:rPr>
              <a:t>     </a:t>
            </a:r>
            <a:r>
              <a:rPr lang="en-US" sz="2200" b="0" u="sng" strike="noStrike" spc="-1">
                <a:solidFill>
                  <a:srgbClr val="009384"/>
                </a:solidFill>
                <a:latin typeface="Times New Roman"/>
                <a:ea typeface="Times New Roman"/>
                <a:hlinkClick r:id="rId2" tooltip="https://github.com/ytdl-org/youtube-dl/blob/master/README.md"/>
              </a:rPr>
              <a:t>https://github.com/ytdl-org/youtube-dl/blob/master/README.md</a:t>
            </a:r>
            <a:endParaRPr lang="en-US" sz="2200" b="0" strike="noStrike" spc="-1">
              <a:latin typeface="Arial"/>
            </a:endParaRPr>
          </a:p>
          <a:p>
            <a:pPr marL="284040" indent="-169560">
              <a:lnSpc>
                <a:spcPct val="100000"/>
              </a:lnSpc>
              <a:buNone/>
              <a:tabLst>
                <a:tab pos="0" algn="l"/>
              </a:tabLst>
              <a:defRPr/>
            </a:pPr>
            <a:endParaRPr lang="en-US" sz="2200" b="0" strike="noStrike" spc="-1">
              <a:latin typeface="Arial"/>
            </a:endParaRPr>
          </a:p>
          <a:p>
            <a:pPr marL="284040" indent="-309240">
              <a:lnSpc>
                <a:spcPct val="100000"/>
              </a:lnSpc>
              <a:buClr>
                <a:srgbClr val="31394D"/>
              </a:buClr>
              <a:buFont typeface="Times New Roman"/>
              <a:buChar char="•"/>
              <a:tabLst>
                <a:tab pos="0" algn="l"/>
              </a:tabLst>
              <a:defRPr/>
            </a:pPr>
            <a:r>
              <a:rPr lang="en-US" sz="2200" b="0" strike="noStrike" spc="-1">
                <a:solidFill>
                  <a:srgbClr val="31394D"/>
                </a:solidFill>
                <a:latin typeface="Times New Roman"/>
                <a:ea typeface="Times New Roman"/>
              </a:rPr>
              <a:t>YouTube Developer Documentation." Google Developers,Google,2021,</a:t>
            </a:r>
            <a:endParaRPr lang="en-US" sz="2200" b="0" strike="noStrike" spc="-1">
              <a:latin typeface="Arial"/>
            </a:endParaRPr>
          </a:p>
          <a:p>
            <a:pPr>
              <a:lnSpc>
                <a:spcPct val="100000"/>
              </a:lnSpc>
              <a:buNone/>
              <a:tabLst>
                <a:tab pos="0" algn="l"/>
              </a:tabLst>
              <a:defRPr/>
            </a:pPr>
            <a:r>
              <a:rPr lang="en-US" sz="2200" b="0" strike="noStrike" spc="-1">
                <a:solidFill>
                  <a:srgbClr val="31394D"/>
                </a:solidFill>
                <a:latin typeface="Times New Roman"/>
                <a:ea typeface="Times New Roman"/>
              </a:rPr>
              <a:t>    </a:t>
            </a:r>
            <a:r>
              <a:rPr lang="en-US" sz="2200" b="0" u="sng" strike="noStrike" spc="-1">
                <a:solidFill>
                  <a:srgbClr val="009384"/>
                </a:solidFill>
                <a:latin typeface="Times New Roman"/>
                <a:ea typeface="Times New Roman"/>
                <a:hlinkClick r:id="rId3" tooltip="https://developers.google.com/youtube"/>
              </a:rPr>
              <a:t>https://developers.google.com/youtube</a:t>
            </a:r>
            <a:endParaRPr lang="en-US" sz="2200" b="0" strike="noStrike" spc="-1">
              <a:latin typeface="Arial"/>
            </a:endParaRPr>
          </a:p>
          <a:p>
            <a:pPr marL="284040" indent="-169560">
              <a:lnSpc>
                <a:spcPct val="100000"/>
              </a:lnSpc>
              <a:buNone/>
              <a:tabLst>
                <a:tab pos="0" algn="l"/>
              </a:tabLst>
              <a:defRPr/>
            </a:pPr>
            <a:endParaRPr lang="en-US" sz="2200" b="0" strike="noStrike" spc="-1">
              <a:latin typeface="Arial"/>
            </a:endParaRPr>
          </a:p>
          <a:p>
            <a:pPr marL="284040" indent="-309240">
              <a:lnSpc>
                <a:spcPct val="100000"/>
              </a:lnSpc>
              <a:buClr>
                <a:srgbClr val="31394D"/>
              </a:buClr>
              <a:buFont typeface="Times New Roman"/>
              <a:buChar char="•"/>
              <a:tabLst>
                <a:tab pos="0" algn="l"/>
              </a:tabLst>
              <a:defRPr/>
            </a:pPr>
            <a:r>
              <a:rPr lang="en-US" sz="2200" b="0" strike="noStrike" spc="-1">
                <a:solidFill>
                  <a:srgbClr val="31394D"/>
                </a:solidFill>
                <a:latin typeface="Times New Roman"/>
                <a:ea typeface="Times New Roman"/>
              </a:rPr>
              <a:t>YouTube-DL:** A popular command-line program for downloading videos from YouTube and various other video sharing sites. You can find the official repository on GitHub at </a:t>
            </a:r>
            <a:r>
              <a:rPr lang="en-US" sz="2200" b="0" u="sng" strike="noStrike" spc="-1">
                <a:solidFill>
                  <a:srgbClr val="009384"/>
                </a:solidFill>
                <a:latin typeface="Times New Roman"/>
                <a:ea typeface="Times New Roman"/>
                <a:hlinkClick r:id="rId4" tooltip="https://github.com/ytdl-org/youtube-dl"/>
              </a:rPr>
              <a:t>https://github.com/ytdl-org/youtube-dl</a:t>
            </a:r>
            <a:endParaRPr lang="en-US" sz="2200" b="0" strike="noStrike" spc="-1">
              <a:latin typeface="Arial"/>
            </a:endParaRPr>
          </a:p>
          <a:p>
            <a:pPr marL="284040" indent="-169560">
              <a:lnSpc>
                <a:spcPct val="100000"/>
              </a:lnSpc>
              <a:buNone/>
              <a:tabLst>
                <a:tab pos="0" algn="l"/>
              </a:tabLst>
              <a:defRPr/>
            </a:pPr>
            <a:endParaRPr lang="en-US" sz="2200" b="0" strike="noStrike" spc="-1">
              <a:latin typeface="Arial"/>
            </a:endParaRPr>
          </a:p>
          <a:p>
            <a:pPr marL="284040" indent="-169560">
              <a:lnSpc>
                <a:spcPct val="100000"/>
              </a:lnSpc>
              <a:buNone/>
              <a:tabLst>
                <a:tab pos="0" algn="l"/>
              </a:tabLst>
              <a:defRPr/>
            </a:pPr>
            <a:endParaRPr lang="en-US" sz="2200" b="0" strike="noStrike" spc="-1">
              <a:latin typeface="Arial"/>
            </a:endParaRPr>
          </a:p>
        </p:txBody>
      </p:sp>
      <p:sp>
        <p:nvSpPr>
          <p:cNvPr id="110" name="Google Shape;123;p20"/>
          <p:cNvSpPr/>
          <p:nvPr/>
        </p:nvSpPr>
        <p:spPr bwMode="auto">
          <a:xfrm>
            <a:off x="395640" y="5353560"/>
            <a:ext cx="9252360" cy="1157759"/>
          </a:xfrm>
          <a:prstGeom prst="rect">
            <a:avLst/>
          </a:prstGeom>
          <a:noFill/>
          <a:ln w="0">
            <a:noFill/>
          </a:ln>
        </p:spPr>
        <p:style>
          <a:lnRef idx="0"/>
          <a:fillRef idx="0"/>
          <a:effectRef idx="0"/>
          <a:fontRef idx="minor"/>
        </p:style>
        <p:txBody>
          <a:bodyPr anchor="t">
            <a:spAutoFit/>
          </a:bodyPr>
          <a:p>
            <a:pPr>
              <a:lnSpc>
                <a:spcPct val="100000"/>
              </a:lnSpc>
              <a:buNone/>
              <a:tabLst>
                <a:tab pos="0" algn="l"/>
              </a:tabLst>
              <a:defRPr/>
            </a:pPr>
            <a:r>
              <a:rPr lang="en-US" sz="2400" b="0" strike="noStrike" spc="-1">
                <a:solidFill>
                  <a:srgbClr val="31394D"/>
                </a:solidFill>
                <a:latin typeface="Times New Roman"/>
                <a:ea typeface="Times New Roman"/>
              </a:rPr>
              <a:t>Our Paper is freely available to view and download at - </a:t>
            </a:r>
            <a:r>
              <a:rPr lang="en-US" sz="2400" b="0" u="sng" strike="noStrike" spc="-1">
                <a:solidFill>
                  <a:srgbClr val="009384"/>
                </a:solidFill>
                <a:latin typeface="Times New Roman"/>
                <a:ea typeface="Times New Roman"/>
                <a:hlinkClick r:id="rId5" tooltip="https://0x0.st/HKOz.pdf"/>
              </a:rPr>
              <a:t>https://0x0.st/HKOz.pdf</a:t>
            </a:r>
            <a:endParaRPr lang="en-US" sz="2400" b="0" strike="noStrike" spc="-1">
              <a:latin typeface="Arial"/>
            </a:endParaRPr>
          </a:p>
          <a:p>
            <a:pPr>
              <a:lnSpc>
                <a:spcPct val="100000"/>
              </a:lnSpc>
              <a:buNone/>
              <a:tabLst>
                <a:tab pos="0" algn="l"/>
              </a:tabLst>
              <a:defRPr/>
            </a:pPr>
            <a:endParaRPr lang="en-US" sz="2200" b="0" strike="noStrike" spc="-1">
              <a:latin typeface="Arial"/>
            </a:endParaRPr>
          </a:p>
        </p:txBody>
      </p:sp>
      <p:sp>
        <p:nvSpPr>
          <p:cNvPr id="111" name="Google Shape;124;p20"/>
          <p:cNvSpPr/>
          <p:nvPr/>
        </p:nvSpPr>
        <p:spPr bwMode="auto">
          <a:xfrm>
            <a:off x="7796520" y="5729400"/>
            <a:ext cx="1937520" cy="399960"/>
          </a:xfrm>
          <a:prstGeom prst="rect">
            <a:avLst/>
          </a:prstGeom>
          <a:noFill/>
          <a:ln w="0">
            <a:noFill/>
          </a:ln>
        </p:spPr>
        <p:style>
          <a:lnRef idx="0"/>
          <a:fillRef idx="0"/>
          <a:effectRef idx="0"/>
          <a:fontRef idx="minor"/>
        </p:style>
      </p:sp>
      <p:sp>
        <p:nvSpPr>
          <p:cNvPr id="112" name="Google Shape;125;p20"/>
          <p:cNvSpPr/>
          <p:nvPr/>
        </p:nvSpPr>
        <p:spPr bwMode="auto">
          <a:xfrm>
            <a:off x="92520" y="185400"/>
            <a:ext cx="9143640" cy="639720"/>
          </a:xfrm>
          <a:prstGeom prst="rect">
            <a:avLst/>
          </a:prstGeom>
          <a:solidFill>
            <a:schemeClr val="accent1"/>
          </a:solidFill>
          <a:ln w="9525">
            <a:solidFill>
              <a:srgbClr val="FFFFFF"/>
            </a:solidFill>
            <a:round/>
          </a:ln>
        </p:spPr>
        <p:style>
          <a:lnRef idx="0"/>
          <a:fillRef idx="0"/>
          <a:effectRef idx="0"/>
          <a:fontRef idx="minor"/>
        </p:style>
        <p:txBody>
          <a:bodyPr anchor="ctr">
            <a:noAutofit/>
          </a:bodyPr>
          <a:p>
            <a:pPr algn="ctr">
              <a:lnSpc>
                <a:spcPct val="90000"/>
              </a:lnSpc>
              <a:buNone/>
              <a:tabLst>
                <a:tab pos="0" algn="l"/>
              </a:tabLst>
              <a:defRPr/>
            </a:pPr>
            <a:r>
              <a:rPr lang="en-US" sz="4500" b="1" strike="noStrike" spc="-1">
                <a:solidFill>
                  <a:srgbClr val="FFFFFF"/>
                </a:solidFill>
                <a:latin typeface="Times New Roman"/>
                <a:ea typeface="Times New Roman"/>
              </a:rPr>
              <a:t>Research Paper</a:t>
            </a:r>
            <a:endParaRPr lang="en-US" sz="4500" b="0" strike="noStrike" spc="-1">
              <a:latin typeface="Arial"/>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113" name="Google Shape;130;p21"/>
          <p:cNvSpPr/>
          <p:nvPr/>
        </p:nvSpPr>
        <p:spPr bwMode="auto">
          <a:xfrm>
            <a:off x="4261320" y="209160"/>
            <a:ext cx="914040" cy="365760"/>
          </a:xfrm>
          <a:prstGeom prst="rect">
            <a:avLst/>
          </a:prstGeom>
          <a:noFill/>
          <a:ln w="0">
            <a:noFill/>
          </a:ln>
        </p:spPr>
        <p:style>
          <a:lnRef idx="0"/>
          <a:fillRef idx="0"/>
          <a:effectRef idx="0"/>
          <a:fontRef idx="minor"/>
        </p:style>
      </p:sp>
      <p:sp>
        <p:nvSpPr>
          <p:cNvPr id="114" name="Google Shape;131;p21"/>
          <p:cNvSpPr/>
          <p:nvPr/>
        </p:nvSpPr>
        <p:spPr bwMode="auto">
          <a:xfrm>
            <a:off x="3454200" y="701280"/>
            <a:ext cx="914040" cy="365760"/>
          </a:xfrm>
          <a:prstGeom prst="rect">
            <a:avLst/>
          </a:prstGeom>
          <a:noFill/>
          <a:ln w="0">
            <a:noFill/>
          </a:ln>
        </p:spPr>
        <p:style>
          <a:lnRef idx="0"/>
          <a:fillRef idx="0"/>
          <a:effectRef idx="0"/>
          <a:fontRef idx="minor"/>
        </p:style>
      </p:sp>
      <p:sp>
        <p:nvSpPr>
          <p:cNvPr id="115" name="Google Shape;132;p21"/>
          <p:cNvSpPr/>
          <p:nvPr/>
        </p:nvSpPr>
        <p:spPr bwMode="auto">
          <a:xfrm>
            <a:off x="92520" y="185400"/>
            <a:ext cx="9143640" cy="639720"/>
          </a:xfrm>
          <a:prstGeom prst="rect">
            <a:avLst/>
          </a:prstGeom>
          <a:solidFill>
            <a:schemeClr val="accent1"/>
          </a:solidFill>
          <a:ln w="9525">
            <a:solidFill>
              <a:srgbClr val="FFFFFF"/>
            </a:solidFill>
            <a:round/>
          </a:ln>
        </p:spPr>
        <p:style>
          <a:lnRef idx="0"/>
          <a:fillRef idx="0"/>
          <a:effectRef idx="0"/>
          <a:fontRef idx="minor"/>
        </p:style>
        <p:txBody>
          <a:bodyPr anchor="ctr">
            <a:noAutofit/>
          </a:bodyPr>
          <a:p>
            <a:pPr algn="ctr">
              <a:lnSpc>
                <a:spcPct val="90000"/>
              </a:lnSpc>
              <a:buNone/>
              <a:tabLst>
                <a:tab pos="0" algn="l"/>
              </a:tabLst>
              <a:defRPr/>
            </a:pPr>
            <a:r>
              <a:rPr lang="en-US" sz="4500" b="1" strike="noStrike" spc="-1">
                <a:solidFill>
                  <a:srgbClr val="FFFFFF"/>
                </a:solidFill>
                <a:latin typeface="Times New Roman"/>
                <a:ea typeface="Times New Roman"/>
              </a:rPr>
              <a:t>Literature Survey</a:t>
            </a:r>
            <a:endParaRPr lang="en-US" sz="4500" b="0" strike="noStrike" spc="-1">
              <a:latin typeface="Arial"/>
            </a:endParaRPr>
          </a:p>
        </p:txBody>
      </p:sp>
      <p:graphicFrame>
        <p:nvGraphicFramePr>
          <p:cNvPr id="116" name="Google Shape;133;p21"/>
          <p:cNvGraphicFramePr>
            <a:graphicFrameLocks xmlns:a="http://schemas.openxmlformats.org/drawingml/2006/main"/>
          </p:cNvGraphicFramePr>
          <p:nvPr/>
        </p:nvGraphicFramePr>
        <p:xfrm>
          <a:off x="320040" y="1067400"/>
          <a:ext cx="11551320" cy="5321880"/>
        </p:xfrm>
        <a:graphic>
          <a:graphicData uri="http://schemas.openxmlformats.org/drawingml/2006/table">
            <a:tbl>
              <a:tblPr firstRow="0" firstCol="0" lastRow="0" lastCol="0" bandRow="0" bandCol="0"/>
              <a:tblGrid>
                <a:gridCol w="966960"/>
                <a:gridCol w="4132440"/>
                <a:gridCol w="3077280"/>
                <a:gridCol w="3374640"/>
              </a:tblGrid>
              <a:tr h="957600">
                <a:tc>
                  <a:txBody>
                    <a:bodyPr/>
                    <a:p>
                      <a:pPr algn="just">
                        <a:lnSpc>
                          <a:spcPct val="100000"/>
                        </a:lnSpc>
                        <a:buNone/>
                        <a:tabLst>
                          <a:tab pos="0" algn="l"/>
                        </a:tabLst>
                        <a:defRPr/>
                      </a:pPr>
                      <a:r>
                        <a:rPr lang="en-US" sz="2000" b="1" strike="noStrike" spc="-1">
                          <a:solidFill>
                            <a:srgbClr val="FFFFFF"/>
                          </a:solidFill>
                          <a:latin typeface="Times New Roman"/>
                          <a:ea typeface="Times New Roman"/>
                        </a:rPr>
                        <a:t>Sr no.</a:t>
                      </a:r>
                      <a:endParaRPr lang="en-US" sz="2000" b="0" strike="noStrike" spc="-1">
                        <a:latin typeface="Arial"/>
                      </a:endParaRPr>
                    </a:p>
                  </a:txBody>
                  <a:tcPr marL="91440" marR="91440" anchor="ctr">
                    <a:lnL w="12240" algn="ctr">
                      <a:solidFill>
                        <a:srgbClr val="FFFFFF"/>
                      </a:solidFill>
                    </a:lnL>
                    <a:lnR w="12240" algn="ctr">
                      <a:solidFill>
                        <a:srgbClr val="FFFFFF"/>
                      </a:solidFill>
                    </a:lnR>
                    <a:lnT w="12240" algn="ctr">
                      <a:solidFill>
                        <a:srgbClr val="FFFFFF"/>
                      </a:solidFill>
                      <a:round/>
                    </a:lnT>
                    <a:lnB w="38160" algn="ctr">
                      <a:solidFill>
                        <a:srgbClr val="FFFFFF"/>
                      </a:solidFill>
                    </a:lnB>
                    <a:solidFill>
                      <a:srgbClr val="FF0000"/>
                    </a:solidFill>
                  </a:tcPr>
                </a:tc>
                <a:tc>
                  <a:txBody>
                    <a:bodyPr/>
                    <a:p>
                      <a:pPr algn="just">
                        <a:lnSpc>
                          <a:spcPct val="100000"/>
                        </a:lnSpc>
                        <a:buNone/>
                        <a:tabLst>
                          <a:tab pos="0" algn="l"/>
                        </a:tabLst>
                        <a:defRPr/>
                      </a:pPr>
                      <a:r>
                        <a:rPr lang="en-US" sz="2000" b="1" strike="noStrike" spc="-1">
                          <a:solidFill>
                            <a:srgbClr val="FFFFFF"/>
                          </a:solidFill>
                          <a:latin typeface="Times New Roman"/>
                          <a:ea typeface="Times New Roman"/>
                        </a:rPr>
                        <a:t>Name of Paper</a:t>
                      </a:r>
                      <a:endParaRPr lang="en-US" sz="2000" b="0" strike="noStrike" spc="-1">
                        <a:latin typeface="Arial"/>
                      </a:endParaRPr>
                    </a:p>
                  </a:txBody>
                  <a:tcPr marL="91440" marR="91440" anchor="ctr">
                    <a:lnL w="12240" algn="ctr">
                      <a:solidFill>
                        <a:srgbClr val="FFFFFF"/>
                      </a:solidFill>
                    </a:lnL>
                    <a:lnR w="12240" algn="ctr">
                      <a:solidFill>
                        <a:srgbClr val="FFFFFF"/>
                      </a:solidFill>
                    </a:lnR>
                    <a:lnT w="12240" algn="ctr">
                      <a:solidFill>
                        <a:srgbClr val="FFFFFF"/>
                      </a:solidFill>
                    </a:lnT>
                    <a:lnB w="38160" algn="ctr">
                      <a:solidFill>
                        <a:srgbClr val="FFFFFF"/>
                      </a:solidFill>
                    </a:lnB>
                    <a:solidFill>
                      <a:srgbClr val="38761D"/>
                    </a:solidFill>
                  </a:tcPr>
                </a:tc>
                <a:tc>
                  <a:txBody>
                    <a:bodyPr/>
                    <a:p>
                      <a:pPr algn="just">
                        <a:lnSpc>
                          <a:spcPct val="100000"/>
                        </a:lnSpc>
                        <a:buNone/>
                        <a:tabLst>
                          <a:tab pos="0" algn="l"/>
                        </a:tabLst>
                        <a:defRPr/>
                      </a:pPr>
                      <a:r>
                        <a:rPr lang="en-US" sz="2000" b="1" strike="noStrike" spc="-1">
                          <a:solidFill>
                            <a:srgbClr val="FFFFFF"/>
                          </a:solidFill>
                          <a:latin typeface="Times New Roman"/>
                          <a:ea typeface="Times New Roman"/>
                        </a:rPr>
                        <a:t>Author Name</a:t>
                      </a:r>
                      <a:endParaRPr lang="en-US" sz="2000" b="0" strike="noStrike" spc="-1">
                        <a:latin typeface="Arial"/>
                      </a:endParaRPr>
                    </a:p>
                  </a:txBody>
                  <a:tcPr marL="91440" marR="91440" anchor="ctr">
                    <a:lnL w="12240" algn="ctr">
                      <a:solidFill>
                        <a:srgbClr val="FFFFFF"/>
                      </a:solidFill>
                    </a:lnL>
                    <a:lnR w="12240" algn="ctr">
                      <a:solidFill>
                        <a:srgbClr val="FFFFFF"/>
                      </a:solidFill>
                      <a:round/>
                    </a:lnR>
                    <a:lnT w="12240" algn="ctr">
                      <a:solidFill>
                        <a:srgbClr val="FFFFFF"/>
                      </a:solidFill>
                    </a:lnT>
                    <a:lnB w="38160" algn="ctr">
                      <a:solidFill>
                        <a:srgbClr val="FFFFFF"/>
                      </a:solidFill>
                    </a:lnB>
                    <a:solidFill>
                      <a:srgbClr val="3C78D8"/>
                    </a:solidFill>
                  </a:tcPr>
                </a:tc>
                <a:tc>
                  <a:txBody>
                    <a:bodyPr/>
                    <a:p>
                      <a:pPr algn="just">
                        <a:lnSpc>
                          <a:spcPct val="100000"/>
                        </a:lnSpc>
                        <a:buNone/>
                        <a:tabLst>
                          <a:tab pos="0" algn="l"/>
                        </a:tabLst>
                        <a:defRPr/>
                      </a:pPr>
                      <a:r>
                        <a:rPr lang="en-US" sz="2000" b="1" strike="noStrike" spc="-1">
                          <a:solidFill>
                            <a:srgbClr val="000000"/>
                          </a:solidFill>
                          <a:latin typeface="Times New Roman"/>
                          <a:ea typeface="Times New Roman"/>
                        </a:rPr>
                        <a:t>Published date</a:t>
                      </a:r>
                      <a:endParaRPr lang="en-US" sz="2000" b="0" strike="noStrike" spc="-1">
                        <a:latin typeface="Arial"/>
                      </a:endParaRPr>
                    </a:p>
                  </a:txBody>
                  <a:tcPr marL="91440" marR="91440" anchor="ctr">
                    <a:lnL w="12240" algn="ctr">
                      <a:solidFill>
                        <a:srgbClr val="FFFFFF"/>
                      </a:solidFill>
                    </a:lnL>
                    <a:lnR w="12240" algn="ctr">
                      <a:solidFill>
                        <a:srgbClr val="FFFFFF"/>
                      </a:solidFill>
                    </a:lnR>
                    <a:lnT w="12240" algn="ctr">
                      <a:solidFill>
                        <a:srgbClr val="FFFFFF"/>
                      </a:solidFill>
                    </a:lnT>
                    <a:lnB w="38160" algn="ctr">
                      <a:solidFill>
                        <a:srgbClr val="FFFFFF"/>
                      </a:solidFill>
                    </a:lnB>
                    <a:solidFill>
                      <a:srgbClr val="FEC306"/>
                    </a:solidFill>
                  </a:tcPr>
                </a:tc>
              </a:tr>
              <a:tr h="1299600">
                <a:tc>
                  <a:txBody>
                    <a:bodyPr/>
                    <a:p>
                      <a:pPr algn="just">
                        <a:lnSpc>
                          <a:spcPct val="100000"/>
                        </a:lnSpc>
                        <a:buNone/>
                        <a:tabLst>
                          <a:tab pos="0" algn="l"/>
                        </a:tabLst>
                        <a:defRPr/>
                      </a:pPr>
                      <a:r>
                        <a:rPr lang="en-US" sz="2100" b="0" strike="noStrike" spc="-1">
                          <a:solidFill>
                            <a:srgbClr val="000000"/>
                          </a:solidFill>
                          <a:latin typeface="Times New Roman"/>
                          <a:ea typeface="Times New Roman"/>
                        </a:rPr>
                        <a:t>1.</a:t>
                      </a:r>
                      <a:endParaRPr lang="en-US" sz="2100" b="0" strike="noStrike" spc="-1">
                        <a:latin typeface="Arial"/>
                      </a:endParaRPr>
                    </a:p>
                  </a:txBody>
                  <a:tcPr marL="91440" marR="91440" anchor="ctr">
                    <a:lnL w="12240" algn="ctr">
                      <a:solidFill>
                        <a:srgbClr val="FFFFFF"/>
                      </a:solidFill>
                    </a:lnL>
                    <a:lnR w="12240" algn="ctr">
                      <a:solidFill>
                        <a:srgbClr val="FFFFFF"/>
                      </a:solidFill>
                    </a:lnR>
                    <a:lnT w="38160" algn="ctr">
                      <a:solidFill>
                        <a:srgbClr val="FFFFFF"/>
                      </a:solidFill>
                    </a:lnT>
                    <a:lnB w="38160" algn="ctr">
                      <a:solidFill>
                        <a:srgbClr val="FFFFFF"/>
                      </a:solidFill>
                    </a:lnB>
                    <a:solidFill>
                      <a:srgbClr val="FFE9CA"/>
                    </a:solidFill>
                  </a:tcPr>
                </a:tc>
                <a:tc>
                  <a:txBody>
                    <a:bodyPr/>
                    <a:p>
                      <a:pPr>
                        <a:lnSpc>
                          <a:spcPct val="100000"/>
                        </a:lnSpc>
                        <a:buNone/>
                        <a:tabLst>
                          <a:tab pos="0" algn="l"/>
                        </a:tabLst>
                        <a:defRPr/>
                      </a:pPr>
                      <a:r>
                        <a:rPr lang="en-US" sz="2100" b="0" strike="noStrike" spc="-1">
                          <a:solidFill>
                            <a:srgbClr val="002F4A"/>
                          </a:solidFill>
                          <a:latin typeface="Times New Roman"/>
                          <a:ea typeface="Times New Roman"/>
                        </a:rPr>
                        <a:t>Command Line Interface Design  for Interactive Visualization of Network Traffic</a:t>
                      </a:r>
                      <a:endParaRPr lang="en-US" sz="2100" b="0" strike="noStrike" spc="-1">
                        <a:latin typeface="Arial"/>
                      </a:endParaRPr>
                    </a:p>
                    <a:p>
                      <a:pPr>
                        <a:lnSpc>
                          <a:spcPct val="100000"/>
                        </a:lnSpc>
                        <a:buNone/>
                        <a:tabLst>
                          <a:tab pos="0" algn="l"/>
                        </a:tabLst>
                        <a:defRPr/>
                      </a:pPr>
                      <a:endParaRPr lang="en-US" sz="1800" b="0" strike="noStrike" spc="-1">
                        <a:latin typeface="Arial"/>
                      </a:endParaRPr>
                    </a:p>
                  </a:txBody>
                  <a:tcPr marL="91440" marR="91440" anchor="ctr">
                    <a:lnL w="12240" algn="ctr">
                      <a:solidFill>
                        <a:srgbClr val="FFFFFF"/>
                      </a:solidFill>
                    </a:lnL>
                    <a:lnR w="12240" algn="ctr">
                      <a:solidFill>
                        <a:srgbClr val="FFFFFF"/>
                      </a:solidFill>
                    </a:lnR>
                    <a:lnT w="12240" algn="ctr">
                      <a:solidFill>
                        <a:srgbClr val="FFFFFF"/>
                      </a:solidFill>
                    </a:lnT>
                    <a:lnB w="12240" algn="ctr">
                      <a:solidFill>
                        <a:srgbClr val="FFFFFF"/>
                      </a:solidFill>
                    </a:lnB>
                    <a:solidFill>
                      <a:srgbClr val="FFE9CA"/>
                    </a:solidFill>
                  </a:tcPr>
                </a:tc>
                <a:tc>
                  <a:txBody>
                    <a:bodyPr/>
                    <a:p>
                      <a:pPr>
                        <a:lnSpc>
                          <a:spcPct val="100000"/>
                        </a:lnSpc>
                        <a:buNone/>
                        <a:tabLst>
                          <a:tab pos="0" algn="l"/>
                        </a:tabLst>
                        <a:defRPr/>
                      </a:pPr>
                      <a:r>
                        <a:rPr lang="en-US" sz="2100" b="0" strike="noStrike" spc="-1">
                          <a:solidFill>
                            <a:srgbClr val="31394D"/>
                          </a:solidFill>
                          <a:latin typeface="Times New Roman"/>
                          <a:ea typeface="Times New Roman"/>
                        </a:rPr>
                        <a:t>Saad Bin Saed</a:t>
                      </a:r>
                      <a:endParaRPr lang="en-US" sz="2100" b="0" strike="noStrike" spc="-1">
                        <a:latin typeface="Arial"/>
                      </a:endParaRPr>
                    </a:p>
                    <a:p>
                      <a:pPr algn="just">
                        <a:lnSpc>
                          <a:spcPct val="100000"/>
                        </a:lnSpc>
                        <a:buNone/>
                        <a:tabLst>
                          <a:tab pos="0" algn="l"/>
                        </a:tabLst>
                        <a:defRPr/>
                      </a:pPr>
                      <a:endParaRPr lang="en-US" sz="1800" b="0" strike="noStrike" spc="-1">
                        <a:latin typeface="Arial"/>
                      </a:endParaRPr>
                    </a:p>
                  </a:txBody>
                  <a:tcPr marL="91440" marR="91440" anchor="ctr">
                    <a:lnL w="12240" algn="ctr">
                      <a:solidFill>
                        <a:srgbClr val="FFFFFF"/>
                      </a:solidFill>
                    </a:lnL>
                    <a:lnR w="12240" algn="ctr">
                      <a:solidFill>
                        <a:srgbClr val="FFFFFF"/>
                      </a:solidFill>
                      <a:round/>
                    </a:lnR>
                    <a:lnT w="12240" algn="ctr">
                      <a:solidFill>
                        <a:srgbClr val="FFFFFF"/>
                      </a:solidFill>
                    </a:lnT>
                    <a:lnB w="12240" algn="ctr">
                      <a:solidFill>
                        <a:srgbClr val="FFFFFF"/>
                      </a:solidFill>
                    </a:lnB>
                    <a:solidFill>
                      <a:srgbClr val="FFE9CA"/>
                    </a:solidFill>
                  </a:tcPr>
                </a:tc>
                <a:tc>
                  <a:txBody>
                    <a:bodyPr/>
                    <a:p>
                      <a:pPr>
                        <a:lnSpc>
                          <a:spcPct val="100000"/>
                        </a:lnSpc>
                        <a:buNone/>
                        <a:tabLst>
                          <a:tab pos="0" algn="l"/>
                        </a:tabLst>
                        <a:defRPr/>
                      </a:pPr>
                      <a:r>
                        <a:rPr lang="en-US" sz="2100" b="0" strike="noStrike" spc="-1">
                          <a:solidFill>
                            <a:srgbClr val="31394D"/>
                          </a:solidFill>
                          <a:latin typeface="Times New Roman"/>
                          <a:ea typeface="Times New Roman"/>
                        </a:rPr>
                        <a:t>January 2019</a:t>
                      </a:r>
                      <a:endParaRPr lang="en-US" sz="2100" b="0" strike="noStrike" spc="-1">
                        <a:latin typeface="Arial"/>
                      </a:endParaRPr>
                    </a:p>
                  </a:txBody>
                  <a:tcPr marL="91440" marR="91440" anchor="ctr">
                    <a:lnL w="12240" algn="ctr">
                      <a:solidFill>
                        <a:srgbClr val="FFFFFF"/>
                      </a:solidFill>
                    </a:lnL>
                    <a:lnR w="12240" algn="ctr">
                      <a:solidFill>
                        <a:srgbClr val="FFFFFF"/>
                      </a:solidFill>
                    </a:lnR>
                    <a:lnT w="12240" algn="ctr">
                      <a:solidFill>
                        <a:srgbClr val="FFFFFF"/>
                      </a:solidFill>
                    </a:lnT>
                    <a:lnB w="12240" algn="ctr">
                      <a:solidFill>
                        <a:srgbClr val="FFFFFF"/>
                      </a:solidFill>
                    </a:lnB>
                    <a:solidFill>
                      <a:srgbClr val="FFE9CA"/>
                    </a:solidFill>
                  </a:tcPr>
                </a:tc>
              </a:tr>
              <a:tr h="1764360">
                <a:tc>
                  <a:txBody>
                    <a:bodyPr/>
                    <a:p>
                      <a:pPr algn="just">
                        <a:lnSpc>
                          <a:spcPct val="100000"/>
                        </a:lnSpc>
                        <a:buNone/>
                        <a:tabLst>
                          <a:tab pos="0" algn="l"/>
                        </a:tabLst>
                        <a:defRPr/>
                      </a:pPr>
                      <a:r>
                        <a:rPr lang="en-US" sz="2100" b="0" strike="noStrike" spc="-1">
                          <a:solidFill>
                            <a:srgbClr val="000000"/>
                          </a:solidFill>
                          <a:latin typeface="Times New Roman"/>
                          <a:ea typeface="Times New Roman"/>
                        </a:rPr>
                        <a:t>2.</a:t>
                      </a:r>
                      <a:endParaRPr lang="en-US" sz="2100" b="0" strike="noStrike" spc="-1">
                        <a:latin typeface="Arial"/>
                      </a:endParaRPr>
                    </a:p>
                  </a:txBody>
                  <a:tcPr marL="91440" marR="91440" anchor="ctr">
                    <a:lnL w="12240" algn="ctr">
                      <a:solidFill>
                        <a:srgbClr val="FFFFFF"/>
                      </a:solidFill>
                    </a:lnL>
                    <a:lnR w="12240" algn="ctr">
                      <a:solidFill>
                        <a:srgbClr val="FFFFFF"/>
                      </a:solidFill>
                    </a:lnR>
                    <a:lnT w="12240" algn="ctr">
                      <a:solidFill>
                        <a:srgbClr val="FFFFFF"/>
                      </a:solidFill>
                    </a:lnT>
                    <a:lnB w="12240" algn="ctr">
                      <a:solidFill>
                        <a:srgbClr val="FFFFFF"/>
                      </a:solidFill>
                    </a:lnB>
                    <a:solidFill>
                      <a:srgbClr val="FFF4E6"/>
                    </a:solidFill>
                  </a:tcPr>
                </a:tc>
                <a:tc>
                  <a:txBody>
                    <a:bodyPr/>
                    <a:p>
                      <a:pPr>
                        <a:lnSpc>
                          <a:spcPct val="100000"/>
                        </a:lnSpc>
                        <a:buNone/>
                        <a:tabLst>
                          <a:tab pos="0" algn="l"/>
                        </a:tabLst>
                        <a:defRPr/>
                      </a:pPr>
                      <a:r>
                        <a:rPr lang="en-US" sz="2100" b="0" strike="noStrike" spc="-1">
                          <a:solidFill>
                            <a:srgbClr val="31394D"/>
                          </a:solidFill>
                          <a:latin typeface="Times New Roman"/>
                          <a:ea typeface="Times New Roman"/>
                        </a:rPr>
                        <a:t>A Comparative Study of                               Command Line Interfaces in    Operating Systems</a:t>
                      </a:r>
                      <a:endParaRPr lang="en-US" sz="2100" b="0" strike="noStrike" spc="-1">
                        <a:latin typeface="Arial"/>
                      </a:endParaRPr>
                    </a:p>
                    <a:p>
                      <a:pPr>
                        <a:lnSpc>
                          <a:spcPct val="100000"/>
                        </a:lnSpc>
                        <a:buNone/>
                        <a:tabLst>
                          <a:tab pos="0" algn="l"/>
                        </a:tabLst>
                        <a:defRPr/>
                      </a:pPr>
                      <a:endParaRPr lang="en-US" sz="2100" b="0" strike="noStrike" spc="-1">
                        <a:latin typeface="Arial"/>
                      </a:endParaRPr>
                    </a:p>
                  </a:txBody>
                  <a:tcPr marL="91440" marR="91440" anchor="ctr">
                    <a:lnL w="12240" algn="ctr">
                      <a:solidFill>
                        <a:srgbClr val="FFFFFF"/>
                      </a:solidFill>
                    </a:lnL>
                    <a:lnR w="12240" algn="ctr">
                      <a:solidFill>
                        <a:srgbClr val="FFFFFF"/>
                      </a:solidFill>
                    </a:lnR>
                    <a:lnT w="12240" algn="ctr">
                      <a:solidFill>
                        <a:srgbClr val="FFFFFF"/>
                      </a:solidFill>
                    </a:lnT>
                    <a:lnB w="12240" algn="ctr">
                      <a:solidFill>
                        <a:srgbClr val="FFFFFF"/>
                      </a:solidFill>
                    </a:lnB>
                    <a:solidFill>
                      <a:srgbClr val="FFF4E6"/>
                    </a:solidFill>
                  </a:tcPr>
                </a:tc>
                <a:tc>
                  <a:txBody>
                    <a:bodyPr/>
                    <a:p>
                      <a:pPr>
                        <a:lnSpc>
                          <a:spcPct val="100000"/>
                        </a:lnSpc>
                        <a:buNone/>
                        <a:tabLst>
                          <a:tab pos="0" algn="l"/>
                        </a:tabLst>
                        <a:defRPr/>
                      </a:pPr>
                      <a:r>
                        <a:rPr lang="en-US" sz="2100" b="0" strike="noStrike" spc="-1">
                          <a:solidFill>
                            <a:srgbClr val="31394D"/>
                          </a:solidFill>
                          <a:latin typeface="Times New Roman"/>
                          <a:ea typeface="Times New Roman"/>
                        </a:rPr>
                        <a:t>A.S. Miah</a:t>
                      </a:r>
                      <a:endParaRPr lang="en-US" sz="2100" b="0" strike="noStrike" spc="-1">
                        <a:latin typeface="Arial"/>
                      </a:endParaRPr>
                    </a:p>
                    <a:p>
                      <a:pPr algn="just">
                        <a:lnSpc>
                          <a:spcPct val="100000"/>
                        </a:lnSpc>
                        <a:buNone/>
                        <a:tabLst>
                          <a:tab pos="0" algn="l"/>
                        </a:tabLst>
                        <a:defRPr/>
                      </a:pPr>
                      <a:endParaRPr lang="en-US" sz="1400" b="0" strike="noStrike" spc="-1">
                        <a:latin typeface="Arial"/>
                      </a:endParaRPr>
                    </a:p>
                  </a:txBody>
                  <a:tcPr marL="91440" marR="91440" anchor="ctr">
                    <a:lnL w="12240" algn="ctr">
                      <a:solidFill>
                        <a:srgbClr val="FFFFFF"/>
                      </a:solidFill>
                    </a:lnL>
                    <a:lnR w="12240" algn="ctr">
                      <a:solidFill>
                        <a:srgbClr val="FFFFFF"/>
                      </a:solidFill>
                    </a:lnR>
                    <a:lnT w="12240" algn="ctr">
                      <a:solidFill>
                        <a:srgbClr val="FFFFFF"/>
                      </a:solidFill>
                    </a:lnT>
                    <a:lnB w="12240" algn="ctr">
                      <a:solidFill>
                        <a:srgbClr val="FFFFFF"/>
                      </a:solidFill>
                    </a:lnB>
                    <a:solidFill>
                      <a:srgbClr val="FFF4E6"/>
                    </a:solidFill>
                  </a:tcPr>
                </a:tc>
                <a:tc>
                  <a:txBody>
                    <a:bodyPr/>
                    <a:p>
                      <a:pPr>
                        <a:lnSpc>
                          <a:spcPct val="100000"/>
                        </a:lnSpc>
                        <a:buNone/>
                        <a:tabLst>
                          <a:tab pos="0" algn="l"/>
                        </a:tabLst>
                        <a:defRPr/>
                      </a:pPr>
                      <a:r>
                        <a:rPr lang="en-US" sz="2100" b="0" strike="noStrike" spc="-1">
                          <a:solidFill>
                            <a:srgbClr val="31394D"/>
                          </a:solidFill>
                          <a:latin typeface="Times New Roman"/>
                          <a:ea typeface="Times New Roman"/>
                        </a:rPr>
                        <a:t>July 2020</a:t>
                      </a:r>
                      <a:endParaRPr lang="en-US" sz="2100" b="0" strike="noStrike" spc="-1">
                        <a:latin typeface="Arial"/>
                      </a:endParaRPr>
                    </a:p>
                  </a:txBody>
                  <a:tcPr marL="91440" marR="91440" anchor="ctr">
                    <a:lnL w="12240" algn="ctr">
                      <a:solidFill>
                        <a:srgbClr val="FFFFFF"/>
                      </a:solidFill>
                    </a:lnL>
                    <a:lnR w="12240" algn="ctr">
                      <a:solidFill>
                        <a:srgbClr val="FFFFFF"/>
                      </a:solidFill>
                    </a:lnR>
                    <a:lnT w="12240" algn="ctr">
                      <a:solidFill>
                        <a:srgbClr val="FFFFFF"/>
                      </a:solidFill>
                    </a:lnT>
                    <a:lnB w="12240" algn="ctr">
                      <a:solidFill>
                        <a:srgbClr val="FFFFFF"/>
                      </a:solidFill>
                    </a:lnB>
                    <a:solidFill>
                      <a:srgbClr val="FFF4E6"/>
                    </a:solidFill>
                  </a:tcPr>
                </a:tc>
              </a:tr>
              <a:tr h="1300320">
                <a:tc>
                  <a:txBody>
                    <a:bodyPr/>
                    <a:p>
                      <a:pPr algn="just">
                        <a:lnSpc>
                          <a:spcPct val="100000"/>
                        </a:lnSpc>
                        <a:buNone/>
                        <a:tabLst>
                          <a:tab pos="0" algn="l"/>
                        </a:tabLst>
                        <a:defRPr/>
                      </a:pPr>
                      <a:r>
                        <a:rPr lang="en-US" sz="2100" b="0" strike="noStrike" spc="-1">
                          <a:solidFill>
                            <a:srgbClr val="000000"/>
                          </a:solidFill>
                          <a:latin typeface="Times New Roman"/>
                          <a:ea typeface="Times New Roman"/>
                        </a:rPr>
                        <a:t>3.</a:t>
                      </a:r>
                      <a:endParaRPr lang="en-US" sz="2100" b="0" strike="noStrike" spc="-1">
                        <a:latin typeface="Arial"/>
                      </a:endParaRPr>
                    </a:p>
                  </a:txBody>
                  <a:tcPr marL="91440" marR="91440" anchor="ctr">
                    <a:lnL w="12240" algn="ctr">
                      <a:solidFill>
                        <a:srgbClr val="FFFFFF"/>
                      </a:solidFill>
                      <a:round/>
                    </a:lnL>
                    <a:lnR w="12240" algn="ctr">
                      <a:solidFill>
                        <a:srgbClr val="FFFFFF"/>
                      </a:solidFill>
                    </a:lnR>
                    <a:lnT w="12240" algn="ctr">
                      <a:solidFill>
                        <a:srgbClr val="FFFFFF"/>
                      </a:solidFill>
                    </a:lnT>
                    <a:lnB w="12240" algn="ctr">
                      <a:solidFill>
                        <a:srgbClr val="FFFFFF"/>
                      </a:solidFill>
                    </a:lnB>
                    <a:solidFill>
                      <a:srgbClr val="FFE9CA"/>
                    </a:solidFill>
                  </a:tcPr>
                </a:tc>
                <a:tc>
                  <a:txBody>
                    <a:bodyPr/>
                    <a:p>
                      <a:pPr>
                        <a:lnSpc>
                          <a:spcPct val="100000"/>
                        </a:lnSpc>
                        <a:buNone/>
                        <a:tabLst>
                          <a:tab pos="0" algn="l"/>
                        </a:tabLst>
                        <a:defRPr/>
                      </a:pPr>
                      <a:r>
                        <a:rPr lang="en-US" sz="2100" b="0" strike="noStrike" spc="-1">
                          <a:solidFill>
                            <a:srgbClr val="31394D"/>
                          </a:solidFill>
                          <a:latin typeface="Times New Roman"/>
                          <a:ea typeface="Times New Roman"/>
                        </a:rPr>
                        <a:t>Optimizing Command-Line Interface for Network Configuration and Management</a:t>
                      </a:r>
                      <a:endParaRPr lang="en-US" sz="2100" b="0" strike="noStrike" spc="-1">
                        <a:latin typeface="Arial"/>
                      </a:endParaRPr>
                    </a:p>
                    <a:p>
                      <a:pPr>
                        <a:lnSpc>
                          <a:spcPct val="100000"/>
                        </a:lnSpc>
                        <a:buNone/>
                        <a:tabLst>
                          <a:tab pos="0" algn="l"/>
                        </a:tabLst>
                        <a:defRPr/>
                      </a:pPr>
                      <a:endParaRPr lang="en-US" sz="2100" b="0" strike="noStrike" spc="-1">
                        <a:latin typeface="Arial"/>
                      </a:endParaRPr>
                    </a:p>
                  </a:txBody>
                  <a:tcPr marL="91440" marR="91440" anchor="ctr">
                    <a:lnL w="12240" algn="ctr">
                      <a:solidFill>
                        <a:srgbClr val="FFFFFF"/>
                      </a:solidFill>
                    </a:lnL>
                    <a:lnR w="12240" algn="ctr">
                      <a:solidFill>
                        <a:srgbClr val="FFFFFF"/>
                      </a:solidFill>
                    </a:lnR>
                    <a:lnT w="12240" algn="ctr">
                      <a:solidFill>
                        <a:srgbClr val="FFFFFF"/>
                      </a:solidFill>
                      <a:round/>
                    </a:lnT>
                    <a:lnB w="12240" algn="ctr">
                      <a:solidFill>
                        <a:srgbClr val="FFFFFF"/>
                      </a:solidFill>
                    </a:lnB>
                    <a:solidFill>
                      <a:srgbClr val="FFE9CA"/>
                    </a:solidFill>
                  </a:tcPr>
                </a:tc>
                <a:tc>
                  <a:txBody>
                    <a:bodyPr/>
                    <a:p>
                      <a:pPr>
                        <a:lnSpc>
                          <a:spcPct val="100000"/>
                        </a:lnSpc>
                        <a:buNone/>
                        <a:tabLst>
                          <a:tab pos="0" algn="l"/>
                        </a:tabLst>
                        <a:defRPr/>
                      </a:pPr>
                      <a:r>
                        <a:rPr lang="en-US" sz="2100" b="0" strike="noStrike" spc="-1">
                          <a:solidFill>
                            <a:srgbClr val="31394D"/>
                          </a:solidFill>
                          <a:latin typeface="Times New Roman"/>
                          <a:ea typeface="Times New Roman"/>
                        </a:rPr>
                        <a:t>M. Tanveer</a:t>
                      </a:r>
                      <a:endParaRPr lang="en-US" sz="2100" b="0" strike="noStrike" spc="-1">
                        <a:latin typeface="Arial"/>
                      </a:endParaRPr>
                    </a:p>
                    <a:p>
                      <a:pPr algn="just">
                        <a:lnSpc>
                          <a:spcPct val="100000"/>
                        </a:lnSpc>
                        <a:buNone/>
                        <a:tabLst>
                          <a:tab pos="0" algn="l"/>
                        </a:tabLst>
                        <a:defRPr/>
                      </a:pPr>
                      <a:endParaRPr lang="en-US" sz="2100" b="0" strike="noStrike" spc="-1">
                        <a:latin typeface="Arial"/>
                      </a:endParaRPr>
                    </a:p>
                  </a:txBody>
                  <a:tcPr marL="91440" marR="91440" anchor="ctr">
                    <a:lnL w="12240" algn="ctr">
                      <a:solidFill>
                        <a:srgbClr val="FFFFFF"/>
                      </a:solidFill>
                    </a:lnL>
                    <a:lnR w="12240" algn="ctr">
                      <a:solidFill>
                        <a:srgbClr val="FFFFFF"/>
                      </a:solidFill>
                    </a:lnR>
                    <a:lnT w="12240" algn="ctr">
                      <a:solidFill>
                        <a:srgbClr val="FFFFFF"/>
                      </a:solidFill>
                    </a:lnT>
                    <a:lnB w="12240" algn="ctr">
                      <a:solidFill>
                        <a:srgbClr val="FFFFFF"/>
                      </a:solidFill>
                    </a:lnB>
                    <a:solidFill>
                      <a:srgbClr val="FFE9CA"/>
                    </a:solidFill>
                  </a:tcPr>
                </a:tc>
                <a:tc>
                  <a:txBody>
                    <a:bodyPr/>
                    <a:p>
                      <a:pPr algn="just">
                        <a:lnSpc>
                          <a:spcPct val="100000"/>
                        </a:lnSpc>
                        <a:buNone/>
                        <a:tabLst>
                          <a:tab pos="0" algn="l"/>
                        </a:tabLst>
                        <a:defRPr/>
                      </a:pPr>
                      <a:r>
                        <a:rPr lang="en-US" sz="2100" b="0" strike="noStrike" spc="-1">
                          <a:solidFill>
                            <a:srgbClr val="000000"/>
                          </a:solidFill>
                          <a:latin typeface="Times New Roman"/>
                          <a:ea typeface="Times New Roman"/>
                        </a:rPr>
                        <a:t>2018</a:t>
                      </a:r>
                      <a:endParaRPr lang="en-US" sz="2100" b="0" strike="noStrike" spc="-1">
                        <a:latin typeface="Arial"/>
                      </a:endParaRPr>
                    </a:p>
                  </a:txBody>
                  <a:tcPr marL="91440" marR="91440" anchor="ctr">
                    <a:lnL w="12240" algn="ctr">
                      <a:solidFill>
                        <a:srgbClr val="FFFFFF"/>
                      </a:solidFill>
                    </a:lnL>
                    <a:lnR w="12240" algn="ctr">
                      <a:solidFill>
                        <a:srgbClr val="FFFFFF"/>
                      </a:solidFill>
                      <a:round/>
                    </a:lnR>
                    <a:lnT w="12240" algn="ctr">
                      <a:solidFill>
                        <a:srgbClr val="FFFFFF"/>
                      </a:solidFill>
                    </a:lnT>
                    <a:lnB w="12240" algn="ctr">
                      <a:solidFill>
                        <a:srgbClr val="FFFFFF"/>
                      </a:solidFill>
                    </a:lnB>
                    <a:solidFill>
                      <a:srgbClr val="FFE9CA"/>
                    </a:solid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117" name="Google Shape;138;p22"/>
          <p:cNvSpPr/>
          <p:nvPr/>
        </p:nvSpPr>
        <p:spPr bwMode="auto">
          <a:xfrm>
            <a:off x="4261320" y="209160"/>
            <a:ext cx="914040" cy="369000"/>
          </a:xfrm>
          <a:prstGeom prst="rect">
            <a:avLst/>
          </a:prstGeom>
          <a:noFill/>
          <a:ln w="0">
            <a:noFill/>
          </a:ln>
        </p:spPr>
        <p:style>
          <a:lnRef idx="0"/>
          <a:fillRef idx="0"/>
          <a:effectRef idx="0"/>
          <a:fontRef idx="minor"/>
        </p:style>
      </p:sp>
      <p:sp>
        <p:nvSpPr>
          <p:cNvPr id="118" name="Google Shape;139;p22"/>
          <p:cNvSpPr/>
          <p:nvPr/>
        </p:nvSpPr>
        <p:spPr bwMode="auto">
          <a:xfrm>
            <a:off x="3454200" y="701280"/>
            <a:ext cx="914040" cy="369000"/>
          </a:xfrm>
          <a:prstGeom prst="rect">
            <a:avLst/>
          </a:prstGeom>
          <a:noFill/>
          <a:ln w="0">
            <a:noFill/>
          </a:ln>
        </p:spPr>
        <p:style>
          <a:lnRef idx="0"/>
          <a:fillRef idx="0"/>
          <a:effectRef idx="0"/>
          <a:fontRef idx="minor"/>
        </p:style>
      </p:sp>
      <p:sp>
        <p:nvSpPr>
          <p:cNvPr id="119" name="Google Shape;140;p22"/>
          <p:cNvSpPr/>
          <p:nvPr/>
        </p:nvSpPr>
        <p:spPr bwMode="auto">
          <a:xfrm>
            <a:off x="92520" y="185400"/>
            <a:ext cx="9143640" cy="639720"/>
          </a:xfrm>
          <a:prstGeom prst="rect">
            <a:avLst/>
          </a:prstGeom>
          <a:solidFill>
            <a:schemeClr val="accent1"/>
          </a:solidFill>
          <a:ln w="9525">
            <a:solidFill>
              <a:srgbClr val="FFFFFF"/>
            </a:solidFill>
            <a:round/>
          </a:ln>
        </p:spPr>
        <p:style>
          <a:lnRef idx="0"/>
          <a:fillRef idx="0"/>
          <a:effectRef idx="0"/>
          <a:fontRef idx="minor"/>
        </p:style>
        <p:txBody>
          <a:bodyPr anchor="ctr">
            <a:noAutofit/>
          </a:bodyPr>
          <a:p>
            <a:pPr algn="ctr">
              <a:lnSpc>
                <a:spcPct val="90000"/>
              </a:lnSpc>
              <a:buNone/>
              <a:tabLst>
                <a:tab pos="0" algn="l"/>
              </a:tabLst>
              <a:defRPr/>
            </a:pPr>
            <a:r>
              <a:rPr lang="en-US" sz="4500" b="1" strike="noStrike" spc="-1">
                <a:solidFill>
                  <a:srgbClr val="FFFFFF"/>
                </a:solidFill>
                <a:latin typeface="Times New Roman"/>
                <a:ea typeface="Times New Roman"/>
              </a:rPr>
              <a:t>Literature Survey</a:t>
            </a:r>
            <a:endParaRPr lang="en-US" sz="4500" b="0" strike="noStrike" spc="-1">
              <a:latin typeface="Arial"/>
            </a:endParaRPr>
          </a:p>
        </p:txBody>
      </p:sp>
      <p:graphicFrame>
        <p:nvGraphicFramePr>
          <p:cNvPr id="120" name="Google Shape;141;p22"/>
          <p:cNvGraphicFramePr>
            <a:graphicFrameLocks xmlns:a="http://schemas.openxmlformats.org/drawingml/2006/main"/>
          </p:cNvGraphicFramePr>
          <p:nvPr/>
        </p:nvGraphicFramePr>
        <p:xfrm>
          <a:off x="320040" y="1067400"/>
          <a:ext cx="11551320" cy="5321880"/>
        </p:xfrm>
        <a:graphic>
          <a:graphicData uri="http://schemas.openxmlformats.org/drawingml/2006/table">
            <a:tbl>
              <a:tblPr firstRow="0" firstCol="0" lastRow="0" lastCol="0" bandRow="0" bandCol="0"/>
              <a:tblGrid>
                <a:gridCol w="966960"/>
                <a:gridCol w="4132440"/>
                <a:gridCol w="3077280"/>
                <a:gridCol w="3374640"/>
              </a:tblGrid>
              <a:tr h="957600">
                <a:tc>
                  <a:txBody>
                    <a:bodyPr/>
                    <a:p>
                      <a:pPr algn="just">
                        <a:lnSpc>
                          <a:spcPct val="100000"/>
                        </a:lnSpc>
                        <a:buNone/>
                        <a:tabLst>
                          <a:tab pos="0" algn="l"/>
                        </a:tabLst>
                        <a:defRPr/>
                      </a:pPr>
                      <a:r>
                        <a:rPr lang="en-US" sz="2000" b="1" strike="noStrike" spc="-1">
                          <a:solidFill>
                            <a:srgbClr val="FFFFFF"/>
                          </a:solidFill>
                          <a:latin typeface="Times New Roman"/>
                          <a:ea typeface="Times New Roman"/>
                        </a:rPr>
                        <a:t>Sr no.</a:t>
                      </a:r>
                      <a:endParaRPr lang="en-US" sz="2000" b="0" strike="noStrike" spc="-1">
                        <a:latin typeface="Arial"/>
                      </a:endParaRPr>
                    </a:p>
                  </a:txBody>
                  <a:tcPr marL="91440" marR="91440" anchor="ctr">
                    <a:lnL w="12240" algn="ctr">
                      <a:solidFill>
                        <a:srgbClr val="FFFFFF"/>
                      </a:solidFill>
                    </a:lnL>
                    <a:lnR w="12240" algn="ctr">
                      <a:solidFill>
                        <a:srgbClr val="FFFFFF"/>
                      </a:solidFill>
                    </a:lnR>
                    <a:lnT w="12240" algn="ctr">
                      <a:solidFill>
                        <a:srgbClr val="FFFFFF"/>
                      </a:solidFill>
                    </a:lnT>
                    <a:lnB w="38160" algn="ctr">
                      <a:solidFill>
                        <a:srgbClr val="FFFFFF"/>
                      </a:solidFill>
                    </a:lnB>
                    <a:solidFill>
                      <a:srgbClr val="FF0000"/>
                    </a:solidFill>
                  </a:tcPr>
                </a:tc>
                <a:tc>
                  <a:txBody>
                    <a:bodyPr/>
                    <a:p>
                      <a:pPr algn="just">
                        <a:lnSpc>
                          <a:spcPct val="100000"/>
                        </a:lnSpc>
                        <a:buNone/>
                        <a:tabLst>
                          <a:tab pos="0" algn="l"/>
                        </a:tabLst>
                        <a:defRPr/>
                      </a:pPr>
                      <a:r>
                        <a:rPr lang="en-US" sz="2000" b="1" strike="noStrike" spc="-1">
                          <a:solidFill>
                            <a:srgbClr val="FFFFFF"/>
                          </a:solidFill>
                          <a:latin typeface="Times New Roman"/>
                          <a:ea typeface="Times New Roman"/>
                        </a:rPr>
                        <a:t>Name of Paper</a:t>
                      </a:r>
                      <a:endParaRPr lang="en-US" sz="2000" b="0" strike="noStrike" spc="-1">
                        <a:latin typeface="Arial"/>
                      </a:endParaRPr>
                    </a:p>
                  </a:txBody>
                  <a:tcPr marL="91440" marR="91440" anchor="ctr">
                    <a:lnL w="12240" algn="ctr">
                      <a:solidFill>
                        <a:srgbClr val="FFFFFF"/>
                      </a:solidFill>
                    </a:lnL>
                    <a:lnR w="12240" algn="ctr">
                      <a:solidFill>
                        <a:srgbClr val="FFFFFF"/>
                      </a:solidFill>
                      <a:round/>
                    </a:lnR>
                    <a:lnT w="12240" algn="ctr">
                      <a:solidFill>
                        <a:srgbClr val="FFFFFF"/>
                      </a:solidFill>
                    </a:lnT>
                    <a:lnB w="38160" algn="ctr">
                      <a:solidFill>
                        <a:srgbClr val="FFFFFF"/>
                      </a:solidFill>
                    </a:lnB>
                    <a:solidFill>
                      <a:srgbClr val="38761D"/>
                    </a:solidFill>
                  </a:tcPr>
                </a:tc>
                <a:tc>
                  <a:txBody>
                    <a:bodyPr/>
                    <a:p>
                      <a:pPr algn="just">
                        <a:lnSpc>
                          <a:spcPct val="100000"/>
                        </a:lnSpc>
                        <a:buNone/>
                        <a:tabLst>
                          <a:tab pos="0" algn="l"/>
                        </a:tabLst>
                        <a:defRPr/>
                      </a:pPr>
                      <a:r>
                        <a:rPr lang="en-US" sz="2000" b="1" strike="noStrike" spc="-1">
                          <a:solidFill>
                            <a:srgbClr val="FFFFFF"/>
                          </a:solidFill>
                          <a:latin typeface="Times New Roman"/>
                          <a:ea typeface="Times New Roman"/>
                        </a:rPr>
                        <a:t>Author Name</a:t>
                      </a:r>
                      <a:endParaRPr lang="en-US" sz="2000" b="0" strike="noStrike" spc="-1">
                        <a:latin typeface="Arial"/>
                      </a:endParaRPr>
                    </a:p>
                  </a:txBody>
                  <a:tcPr marL="91440" marR="91440" anchor="ctr">
                    <a:lnL w="12240" algn="ctr">
                      <a:solidFill>
                        <a:srgbClr val="FFFFFF"/>
                      </a:solidFill>
                    </a:lnL>
                    <a:lnR w="12240" algn="ctr">
                      <a:solidFill>
                        <a:srgbClr val="FFFFFF"/>
                      </a:solidFill>
                    </a:lnR>
                    <a:lnT w="12240" algn="ctr">
                      <a:solidFill>
                        <a:srgbClr val="FFFFFF"/>
                      </a:solidFill>
                      <a:round/>
                    </a:lnT>
                    <a:lnB w="38160" algn="ctr">
                      <a:solidFill>
                        <a:srgbClr val="FFFFFF"/>
                      </a:solidFill>
                    </a:lnB>
                    <a:solidFill>
                      <a:srgbClr val="3C78D8"/>
                    </a:solidFill>
                  </a:tcPr>
                </a:tc>
                <a:tc>
                  <a:txBody>
                    <a:bodyPr/>
                    <a:p>
                      <a:pPr algn="just">
                        <a:lnSpc>
                          <a:spcPct val="100000"/>
                        </a:lnSpc>
                        <a:buNone/>
                        <a:tabLst>
                          <a:tab pos="0" algn="l"/>
                        </a:tabLst>
                        <a:defRPr/>
                      </a:pPr>
                      <a:r>
                        <a:rPr lang="en-US" sz="2000" b="1" strike="noStrike" spc="-1">
                          <a:solidFill>
                            <a:srgbClr val="000000"/>
                          </a:solidFill>
                          <a:latin typeface="Times New Roman"/>
                          <a:ea typeface="Times New Roman"/>
                        </a:rPr>
                        <a:t>Published date</a:t>
                      </a:r>
                      <a:endParaRPr lang="en-US" sz="2000" b="0" strike="noStrike" spc="-1">
                        <a:latin typeface="Arial"/>
                      </a:endParaRPr>
                    </a:p>
                  </a:txBody>
                  <a:tcPr marL="91440" marR="91440" anchor="ctr">
                    <a:lnL w="12240" algn="ctr">
                      <a:solidFill>
                        <a:srgbClr val="FFFFFF"/>
                      </a:solidFill>
                    </a:lnL>
                    <a:lnR w="12240" algn="ctr">
                      <a:solidFill>
                        <a:srgbClr val="FFFFFF"/>
                      </a:solidFill>
                    </a:lnR>
                    <a:lnT w="12240" algn="ctr">
                      <a:solidFill>
                        <a:srgbClr val="FFFFFF"/>
                      </a:solidFill>
                      <a:round/>
                    </a:lnT>
                    <a:lnB w="38160" algn="ctr">
                      <a:solidFill>
                        <a:srgbClr val="FFFFFF"/>
                      </a:solidFill>
                    </a:lnB>
                    <a:solidFill>
                      <a:srgbClr val="FEC306"/>
                    </a:solidFill>
                  </a:tcPr>
                </a:tc>
              </a:tr>
              <a:tr h="1299600">
                <a:tc>
                  <a:txBody>
                    <a:bodyPr/>
                    <a:p>
                      <a:pPr algn="just">
                        <a:lnSpc>
                          <a:spcPct val="100000"/>
                        </a:lnSpc>
                        <a:buNone/>
                        <a:tabLst>
                          <a:tab pos="0" algn="l"/>
                        </a:tabLst>
                        <a:defRPr/>
                      </a:pPr>
                      <a:r>
                        <a:rPr lang="en-US" sz="2100" b="0" strike="noStrike" spc="-1">
                          <a:solidFill>
                            <a:srgbClr val="000000"/>
                          </a:solidFill>
                          <a:latin typeface="Times New Roman"/>
                          <a:ea typeface="Times New Roman"/>
                        </a:rPr>
                        <a:t>4.</a:t>
                      </a:r>
                      <a:endParaRPr lang="en-US" sz="2100" b="0" strike="noStrike" spc="-1">
                        <a:latin typeface="Arial"/>
                      </a:endParaRPr>
                    </a:p>
                  </a:txBody>
                  <a:tcPr marL="91440" marR="91440" anchor="ctr">
                    <a:lnL w="12240" algn="ctr">
                      <a:solidFill>
                        <a:srgbClr val="FFFFFF"/>
                      </a:solidFill>
                    </a:lnL>
                    <a:lnR w="12240" algn="ctr">
                      <a:solidFill>
                        <a:srgbClr val="FFFFFF"/>
                      </a:solidFill>
                    </a:lnR>
                    <a:lnT w="38160" algn="ctr">
                      <a:solidFill>
                        <a:srgbClr val="FFFFFF"/>
                      </a:solidFill>
                    </a:lnT>
                    <a:lnB w="38160" algn="ctr">
                      <a:solidFill>
                        <a:srgbClr val="FFFFFF"/>
                      </a:solidFill>
                    </a:lnB>
                    <a:solidFill>
                      <a:srgbClr val="FFE9CA"/>
                    </a:solidFill>
                  </a:tcPr>
                </a:tc>
                <a:tc>
                  <a:txBody>
                    <a:bodyPr/>
                    <a:p>
                      <a:pPr>
                        <a:lnSpc>
                          <a:spcPct val="100000"/>
                        </a:lnSpc>
                        <a:buNone/>
                        <a:tabLst>
                          <a:tab pos="0" algn="l"/>
                        </a:tabLst>
                        <a:defRPr/>
                      </a:pPr>
                      <a:r>
                        <a:rPr lang="en-US" sz="2100" b="0" strike="noStrike" spc="-1">
                          <a:solidFill>
                            <a:srgbClr val="31394D"/>
                          </a:solidFill>
                          <a:latin typeface="Times New Roman"/>
                          <a:ea typeface="Times New Roman"/>
                        </a:rPr>
                        <a:t>A Task-Centric Approach to Designing Command-Line Interfaces</a:t>
                      </a:r>
                      <a:endParaRPr lang="en-US" sz="2100" b="0" strike="noStrike" spc="-1">
                        <a:latin typeface="Arial"/>
                      </a:endParaRPr>
                    </a:p>
                    <a:p>
                      <a:pPr>
                        <a:lnSpc>
                          <a:spcPct val="100000"/>
                        </a:lnSpc>
                        <a:buNone/>
                        <a:tabLst>
                          <a:tab pos="0" algn="l"/>
                        </a:tabLst>
                        <a:defRPr/>
                      </a:pPr>
                      <a:endParaRPr lang="en-US" sz="2100" b="0" strike="noStrike" spc="-1">
                        <a:latin typeface="Arial"/>
                      </a:endParaRPr>
                    </a:p>
                  </a:txBody>
                  <a:tcPr marL="91440" marR="91440" anchor="ctr">
                    <a:lnL w="12240" algn="ctr">
                      <a:solidFill>
                        <a:srgbClr val="FFFFFF"/>
                      </a:solidFill>
                    </a:lnL>
                    <a:lnR w="12240" algn="ctr">
                      <a:solidFill>
                        <a:srgbClr val="FFFFFF"/>
                      </a:solidFill>
                    </a:lnR>
                    <a:lnT w="12240" algn="ctr">
                      <a:solidFill>
                        <a:srgbClr val="FFFFFF"/>
                      </a:solidFill>
                    </a:lnT>
                    <a:lnB w="12240" algn="ctr">
                      <a:solidFill>
                        <a:srgbClr val="FFFFFF"/>
                      </a:solidFill>
                    </a:lnB>
                    <a:solidFill>
                      <a:srgbClr val="FFE9CA"/>
                    </a:solidFill>
                  </a:tcPr>
                </a:tc>
                <a:tc>
                  <a:txBody>
                    <a:bodyPr/>
                    <a:p>
                      <a:pPr>
                        <a:lnSpc>
                          <a:spcPct val="100000"/>
                        </a:lnSpc>
                        <a:buNone/>
                        <a:tabLst>
                          <a:tab pos="0" algn="l"/>
                        </a:tabLst>
                        <a:defRPr/>
                      </a:pPr>
                      <a:r>
                        <a:rPr lang="en-US" sz="2100" b="0" strike="noStrike" spc="-1">
                          <a:solidFill>
                            <a:srgbClr val="31394D"/>
                          </a:solidFill>
                          <a:latin typeface="Times New Roman"/>
                          <a:ea typeface="Times New Roman"/>
                        </a:rPr>
                        <a:t>Htet Htet Aung</a:t>
                      </a:r>
                      <a:endParaRPr lang="en-US" sz="2100" b="0" strike="noStrike" spc="-1">
                        <a:latin typeface="Arial"/>
                      </a:endParaRPr>
                    </a:p>
                    <a:p>
                      <a:pPr algn="just">
                        <a:lnSpc>
                          <a:spcPct val="100000"/>
                        </a:lnSpc>
                        <a:buNone/>
                        <a:tabLst>
                          <a:tab pos="0" algn="l"/>
                        </a:tabLst>
                        <a:defRPr/>
                      </a:pPr>
                      <a:endParaRPr lang="en-US" sz="2100" b="0" strike="noStrike" spc="-1">
                        <a:latin typeface="Arial"/>
                      </a:endParaRPr>
                    </a:p>
                  </a:txBody>
                  <a:tcPr marL="91440" marR="91440" anchor="ctr">
                    <a:lnL w="12240" algn="ctr">
                      <a:solidFill>
                        <a:srgbClr val="FFFFFF"/>
                      </a:solidFill>
                    </a:lnL>
                    <a:lnR w="12240" algn="ctr">
                      <a:solidFill>
                        <a:srgbClr val="FFFFFF"/>
                      </a:solidFill>
                    </a:lnR>
                    <a:lnT w="12240" algn="ctr">
                      <a:solidFill>
                        <a:srgbClr val="FFFFFF"/>
                      </a:solidFill>
                    </a:lnT>
                    <a:lnB w="12240" algn="ctr">
                      <a:solidFill>
                        <a:srgbClr val="FFFFFF"/>
                      </a:solidFill>
                    </a:lnB>
                    <a:solidFill>
                      <a:srgbClr val="FFE9CA"/>
                    </a:solidFill>
                  </a:tcPr>
                </a:tc>
                <a:tc>
                  <a:txBody>
                    <a:bodyPr/>
                    <a:p>
                      <a:pPr>
                        <a:lnSpc>
                          <a:spcPct val="100000"/>
                        </a:lnSpc>
                        <a:buNone/>
                        <a:tabLst>
                          <a:tab pos="0" algn="l"/>
                        </a:tabLst>
                        <a:defRPr/>
                      </a:pPr>
                      <a:r>
                        <a:rPr lang="en-US" sz="2100" b="0" strike="noStrike" spc="-1">
                          <a:solidFill>
                            <a:srgbClr val="31394D"/>
                          </a:solidFill>
                          <a:latin typeface="Times New Roman"/>
                          <a:ea typeface="Times New Roman"/>
                        </a:rPr>
                        <a:t>January 2002</a:t>
                      </a:r>
                      <a:endParaRPr lang="en-US" sz="2100" b="0" strike="noStrike" spc="-1">
                        <a:latin typeface="Arial"/>
                      </a:endParaRPr>
                    </a:p>
                  </a:txBody>
                  <a:tcPr marL="91440" marR="91440" anchor="ctr">
                    <a:lnL w="12240" algn="ctr">
                      <a:solidFill>
                        <a:srgbClr val="FFFFFF"/>
                      </a:solidFill>
                    </a:lnL>
                    <a:lnR w="12240" algn="ctr">
                      <a:solidFill>
                        <a:srgbClr val="FFFFFF"/>
                      </a:solidFill>
                    </a:lnR>
                    <a:lnT w="12240" algn="ctr">
                      <a:solidFill>
                        <a:srgbClr val="FFFFFF"/>
                      </a:solidFill>
                    </a:lnT>
                    <a:lnB w="12240" algn="ctr">
                      <a:solidFill>
                        <a:srgbClr val="FFFFFF"/>
                      </a:solidFill>
                    </a:lnB>
                    <a:solidFill>
                      <a:srgbClr val="FFE9CA"/>
                    </a:solidFill>
                  </a:tcPr>
                </a:tc>
              </a:tr>
              <a:tr h="1764360">
                <a:tc>
                  <a:txBody>
                    <a:bodyPr/>
                    <a:p>
                      <a:pPr algn="just">
                        <a:lnSpc>
                          <a:spcPct val="100000"/>
                        </a:lnSpc>
                        <a:buNone/>
                        <a:tabLst>
                          <a:tab pos="0" algn="l"/>
                        </a:tabLst>
                        <a:defRPr/>
                      </a:pPr>
                      <a:r>
                        <a:rPr lang="en-US" sz="2100" b="0" strike="noStrike" spc="-1">
                          <a:solidFill>
                            <a:srgbClr val="000000"/>
                          </a:solidFill>
                          <a:latin typeface="Times New Roman"/>
                          <a:ea typeface="Times New Roman"/>
                        </a:rPr>
                        <a:t>5.</a:t>
                      </a:r>
                      <a:endParaRPr lang="en-US" sz="2100" b="0" strike="noStrike" spc="-1">
                        <a:latin typeface="Arial"/>
                      </a:endParaRPr>
                    </a:p>
                  </a:txBody>
                  <a:tcPr marL="91440" marR="91440" anchor="ctr">
                    <a:lnL w="12240" algn="ctr">
                      <a:solidFill>
                        <a:srgbClr val="FFFFFF"/>
                      </a:solidFill>
                    </a:lnL>
                    <a:lnR w="12240" algn="ctr">
                      <a:solidFill>
                        <a:srgbClr val="FFFFFF"/>
                      </a:solidFill>
                    </a:lnR>
                    <a:lnT w="12240" algn="ctr">
                      <a:solidFill>
                        <a:srgbClr val="FFFFFF"/>
                      </a:solidFill>
                    </a:lnT>
                    <a:lnB w="12240" algn="ctr">
                      <a:solidFill>
                        <a:srgbClr val="FFFFFF"/>
                      </a:solidFill>
                      <a:round/>
                    </a:lnB>
                    <a:solidFill>
                      <a:srgbClr val="FFF4E6"/>
                    </a:solidFill>
                  </a:tcPr>
                </a:tc>
                <a:tc>
                  <a:txBody>
                    <a:bodyPr/>
                    <a:p>
                      <a:pPr>
                        <a:lnSpc>
                          <a:spcPct val="100000"/>
                        </a:lnSpc>
                        <a:buNone/>
                        <a:tabLst>
                          <a:tab pos="0" algn="l"/>
                        </a:tabLst>
                        <a:defRPr/>
                      </a:pPr>
                      <a:r>
                        <a:rPr lang="en-US" sz="2100" b="0" strike="noStrike" spc="-1">
                          <a:solidFill>
                            <a:srgbClr val="31394D"/>
                          </a:solidFill>
                          <a:latin typeface="Times New Roman"/>
                          <a:ea typeface="Times New Roman"/>
                        </a:rPr>
                        <a:t>Youtube - DL Documentation</a:t>
                      </a:r>
                      <a:endParaRPr lang="en-US" sz="2100" b="0" strike="noStrike" spc="-1">
                        <a:latin typeface="Arial"/>
                      </a:endParaRPr>
                    </a:p>
                    <a:p>
                      <a:pPr>
                        <a:lnSpc>
                          <a:spcPct val="100000"/>
                        </a:lnSpc>
                        <a:buNone/>
                        <a:tabLst>
                          <a:tab pos="0" algn="l"/>
                        </a:tabLst>
                        <a:defRPr/>
                      </a:pPr>
                      <a:endParaRPr lang="en-US" sz="2100" b="0" strike="noStrike" spc="-1">
                        <a:latin typeface="Arial"/>
                      </a:endParaRPr>
                    </a:p>
                  </a:txBody>
                  <a:tcPr marL="91440" marR="91440" anchor="ctr">
                    <a:lnL w="12240" algn="ctr">
                      <a:solidFill>
                        <a:srgbClr val="FFFFFF"/>
                      </a:solidFill>
                    </a:lnL>
                    <a:lnR w="12240" algn="ctr">
                      <a:solidFill>
                        <a:srgbClr val="FFFFFF"/>
                      </a:solidFill>
                      <a:round/>
                    </a:lnR>
                    <a:lnT w="12240" algn="ctr">
                      <a:solidFill>
                        <a:srgbClr val="FFFFFF"/>
                      </a:solidFill>
                    </a:lnT>
                    <a:lnB w="12240" algn="ctr">
                      <a:solidFill>
                        <a:srgbClr val="FFFFFF"/>
                      </a:solidFill>
                      <a:round/>
                    </a:lnB>
                    <a:solidFill>
                      <a:srgbClr val="FFF4E6"/>
                    </a:solidFill>
                  </a:tcPr>
                </a:tc>
                <a:tc>
                  <a:txBody>
                    <a:bodyPr/>
                    <a:p>
                      <a:pPr algn="just">
                        <a:lnSpc>
                          <a:spcPct val="100000"/>
                        </a:lnSpc>
                        <a:buNone/>
                        <a:tabLst>
                          <a:tab pos="0" algn="l"/>
                        </a:tabLst>
                        <a:defRPr/>
                      </a:pPr>
                      <a:r>
                        <a:rPr lang="en-US" sz="2100" b="0" strike="noStrike" spc="-1">
                          <a:solidFill>
                            <a:srgbClr val="31394D"/>
                          </a:solidFill>
                          <a:latin typeface="Times New Roman"/>
                          <a:ea typeface="Times New Roman"/>
                        </a:rPr>
                        <a:t>Ricardo Garcia Gonzalez</a:t>
                      </a:r>
                      <a:endParaRPr lang="en-US" sz="2100" b="0" strike="noStrike" spc="-1">
                        <a:latin typeface="Arial"/>
                      </a:endParaRPr>
                    </a:p>
                  </a:txBody>
                  <a:tcPr marL="91440" marR="91440" anchor="ctr">
                    <a:lnL w="12240" algn="ctr">
                      <a:solidFill>
                        <a:srgbClr val="FFFFFF"/>
                      </a:solidFill>
                      <a:round/>
                    </a:lnL>
                    <a:lnR w="12240" algn="ctr">
                      <a:solidFill>
                        <a:srgbClr val="FFFFFF"/>
                      </a:solidFill>
                    </a:lnR>
                    <a:lnT w="12240" algn="ctr">
                      <a:solidFill>
                        <a:srgbClr val="FFFFFF"/>
                      </a:solidFill>
                      <a:round/>
                    </a:lnT>
                    <a:lnB w="12240" algn="ctr">
                      <a:solidFill>
                        <a:srgbClr val="FFFFFF"/>
                      </a:solidFill>
                    </a:lnB>
                    <a:solidFill>
                      <a:srgbClr val="FFF4E6"/>
                    </a:solidFill>
                  </a:tcPr>
                </a:tc>
                <a:tc>
                  <a:txBody>
                    <a:bodyPr/>
                    <a:p>
                      <a:pPr>
                        <a:lnSpc>
                          <a:spcPct val="100000"/>
                        </a:lnSpc>
                        <a:buNone/>
                        <a:tabLst>
                          <a:tab pos="0" algn="l"/>
                        </a:tabLst>
                        <a:defRPr/>
                      </a:pPr>
                      <a:r>
                        <a:rPr lang="en-US" sz="2100" b="0" strike="noStrike" spc="-1">
                          <a:solidFill>
                            <a:srgbClr val="31394D"/>
                          </a:solidFill>
                          <a:latin typeface="Times New Roman"/>
                          <a:ea typeface="Times New Roman"/>
                        </a:rPr>
                        <a:t>January 14 , 2006</a:t>
                      </a:r>
                      <a:endParaRPr lang="en-US" sz="2100" b="0" strike="noStrike" spc="-1">
                        <a:latin typeface="Arial"/>
                      </a:endParaRPr>
                    </a:p>
                  </a:txBody>
                  <a:tcPr marL="91440" marR="91440" anchor="ctr">
                    <a:lnL w="12240" algn="ctr">
                      <a:solidFill>
                        <a:srgbClr val="FFFFFF"/>
                      </a:solidFill>
                    </a:lnL>
                    <a:lnR w="12240" algn="ctr">
                      <a:solidFill>
                        <a:srgbClr val="FFFFFF"/>
                      </a:solidFill>
                    </a:lnR>
                    <a:lnT w="12240" algn="ctr">
                      <a:solidFill>
                        <a:srgbClr val="FFFFFF"/>
                      </a:solidFill>
                    </a:lnT>
                    <a:lnB w="12240" algn="ctr">
                      <a:solidFill>
                        <a:srgbClr val="FFFFFF"/>
                      </a:solidFill>
                    </a:lnB>
                    <a:solidFill>
                      <a:srgbClr val="FFF4E6"/>
                    </a:solidFill>
                  </a:tcPr>
                </a:tc>
              </a:tr>
              <a:tr h="1300320">
                <a:tc>
                  <a:txBody>
                    <a:bodyPr/>
                    <a:p>
                      <a:pPr algn="just">
                        <a:lnSpc>
                          <a:spcPct val="100000"/>
                        </a:lnSpc>
                        <a:buNone/>
                        <a:tabLst>
                          <a:tab pos="0" algn="l"/>
                        </a:tabLst>
                        <a:defRPr/>
                      </a:pPr>
                      <a:r>
                        <a:rPr lang="en-US" sz="2100" b="0" strike="noStrike" spc="-1">
                          <a:solidFill>
                            <a:srgbClr val="000000"/>
                          </a:solidFill>
                          <a:latin typeface="Times New Roman"/>
                          <a:ea typeface="Times New Roman"/>
                        </a:rPr>
                        <a:t>3.</a:t>
                      </a:r>
                      <a:endParaRPr lang="en-US" sz="2100" b="0" strike="noStrike" spc="-1">
                        <a:latin typeface="Arial"/>
                      </a:endParaRPr>
                    </a:p>
                  </a:txBody>
                  <a:tcPr marL="91440" marR="91440" anchor="ctr">
                    <a:lnL w="12240" algn="ctr">
                      <a:solidFill>
                        <a:srgbClr val="FFFFFF"/>
                      </a:solidFill>
                    </a:lnL>
                    <a:lnR w="12240" algn="ctr">
                      <a:solidFill>
                        <a:srgbClr val="FFFFFF"/>
                      </a:solidFill>
                    </a:lnR>
                    <a:lnT w="12240" algn="ctr">
                      <a:solidFill>
                        <a:srgbClr val="FFFFFF"/>
                      </a:solidFill>
                    </a:lnT>
                    <a:lnB w="12240" algn="ctr">
                      <a:solidFill>
                        <a:srgbClr val="FFFFFF"/>
                      </a:solidFill>
                    </a:lnB>
                    <a:solidFill>
                      <a:srgbClr val="FFE9CA"/>
                    </a:solidFill>
                  </a:tcPr>
                </a:tc>
                <a:tc>
                  <a:txBody>
                    <a:bodyPr/>
                    <a:p>
                      <a:pPr>
                        <a:lnSpc>
                          <a:spcPct val="100000"/>
                        </a:lnSpc>
                        <a:buNone/>
                        <a:tabLst>
                          <a:tab pos="0" algn="l"/>
                        </a:tabLst>
                        <a:defRPr/>
                      </a:pPr>
                      <a:r>
                        <a:rPr lang="en-US" sz="2100" b="0" strike="noStrike" spc="-1">
                          <a:solidFill>
                            <a:srgbClr val="31394D"/>
                          </a:solidFill>
                          <a:latin typeface="Times New Roman"/>
                          <a:ea typeface="Times New Roman"/>
                        </a:rPr>
                        <a:t> </a:t>
                      </a:r>
                      <a:r>
                        <a:rPr lang="en-US" sz="2100" b="0" strike="noStrike" spc="-1">
                          <a:solidFill>
                            <a:srgbClr val="31394D"/>
                          </a:solidFill>
                          <a:latin typeface="Times New Roman"/>
                          <a:ea typeface="Times New Roman"/>
                        </a:rPr>
                        <a:t>"Web Scraping</a:t>
                      </a:r>
                      <a:endParaRPr lang="en-US" sz="2100" b="0" strike="noStrike" spc="-1">
                        <a:latin typeface="Arial"/>
                      </a:endParaRPr>
                    </a:p>
                    <a:p>
                      <a:pPr>
                        <a:lnSpc>
                          <a:spcPct val="100000"/>
                        </a:lnSpc>
                        <a:buNone/>
                        <a:tabLst>
                          <a:tab pos="0" algn="l"/>
                        </a:tabLst>
                        <a:defRPr/>
                      </a:pPr>
                      <a:r>
                        <a:rPr lang="en-US" sz="2100" b="0" strike="noStrike" spc="-1">
                          <a:solidFill>
                            <a:srgbClr val="31394D"/>
                          </a:solidFill>
                          <a:latin typeface="Times New Roman"/>
                          <a:ea typeface="Times New Roman"/>
                        </a:rPr>
                        <a:t>Tools: A Survey." Journal of Information</a:t>
                      </a:r>
                      <a:endParaRPr lang="en-US" sz="2100" b="0" strike="noStrike" spc="-1">
                        <a:latin typeface="Arial"/>
                      </a:endParaRPr>
                    </a:p>
                    <a:p>
                      <a:pPr>
                        <a:lnSpc>
                          <a:spcPct val="100000"/>
                        </a:lnSpc>
                        <a:buNone/>
                        <a:tabLst>
                          <a:tab pos="0" algn="l"/>
                        </a:tabLst>
                        <a:defRPr/>
                      </a:pPr>
                      <a:r>
                        <a:rPr lang="en-US" sz="2100" b="0" strike="noStrike" spc="-1">
                          <a:solidFill>
                            <a:srgbClr val="31394D"/>
                          </a:solidFill>
                          <a:latin typeface="Times New Roman"/>
                          <a:ea typeface="Times New Roman"/>
                        </a:rPr>
                        <a:t>Processing Systems</a:t>
                      </a:r>
                      <a:endParaRPr lang="en-US" sz="2100" b="0" strike="noStrike" spc="-1">
                        <a:latin typeface="Arial"/>
                      </a:endParaRPr>
                    </a:p>
                  </a:txBody>
                  <a:tcPr marL="91440" marR="91440" anchor="ctr">
                    <a:lnL w="12240" algn="ctr">
                      <a:solidFill>
                        <a:srgbClr val="FFFFFF"/>
                      </a:solidFill>
                    </a:lnL>
                    <a:lnR w="12240" algn="ctr">
                      <a:solidFill>
                        <a:srgbClr val="FFFFFF"/>
                      </a:solidFill>
                    </a:lnR>
                    <a:lnT w="12240" algn="ctr">
                      <a:solidFill>
                        <a:srgbClr val="FFFFFF"/>
                      </a:solidFill>
                    </a:lnT>
                    <a:lnB w="12240" algn="ctr">
                      <a:solidFill>
                        <a:srgbClr val="FFFFFF"/>
                      </a:solidFill>
                    </a:lnB>
                    <a:solidFill>
                      <a:srgbClr val="FFE9CA"/>
                    </a:solidFill>
                  </a:tcPr>
                </a:tc>
                <a:tc>
                  <a:txBody>
                    <a:bodyPr/>
                    <a:p>
                      <a:pPr>
                        <a:lnSpc>
                          <a:spcPct val="100000"/>
                        </a:lnSpc>
                        <a:buNone/>
                        <a:tabLst>
                          <a:tab pos="0" algn="l"/>
                        </a:tabLst>
                        <a:defRPr/>
                      </a:pPr>
                      <a:r>
                        <a:rPr lang="en-US" sz="2100" b="0" strike="noStrike" spc="-1">
                          <a:solidFill>
                            <a:srgbClr val="31394D"/>
                          </a:solidFill>
                          <a:latin typeface="Times New Roman"/>
                          <a:ea typeface="Times New Roman"/>
                        </a:rPr>
                        <a:t>Piyush Kumar Jaiswal</a:t>
                      </a:r>
                      <a:endParaRPr lang="en-US" sz="2100" b="0" strike="noStrike" spc="-1">
                        <a:latin typeface="Arial"/>
                      </a:endParaRPr>
                    </a:p>
                    <a:p>
                      <a:pPr algn="just">
                        <a:lnSpc>
                          <a:spcPct val="100000"/>
                        </a:lnSpc>
                        <a:buNone/>
                        <a:tabLst>
                          <a:tab pos="0" algn="l"/>
                        </a:tabLst>
                        <a:defRPr/>
                      </a:pPr>
                      <a:endParaRPr lang="en-US" sz="2100" b="0" strike="noStrike" spc="-1">
                        <a:latin typeface="Arial"/>
                      </a:endParaRPr>
                    </a:p>
                  </a:txBody>
                  <a:tcPr marL="91440" marR="91440" anchor="ctr">
                    <a:lnL w="12240" algn="ctr">
                      <a:solidFill>
                        <a:srgbClr val="FFFFFF"/>
                      </a:solidFill>
                    </a:lnL>
                    <a:lnR w="12240" algn="ctr">
                      <a:solidFill>
                        <a:srgbClr val="FFFFFF"/>
                      </a:solidFill>
                    </a:lnR>
                    <a:lnT w="12240" algn="ctr">
                      <a:solidFill>
                        <a:srgbClr val="FFFFFF"/>
                      </a:solidFill>
                    </a:lnT>
                    <a:lnB w="12240" algn="ctr">
                      <a:solidFill>
                        <a:srgbClr val="FFFFFF"/>
                      </a:solidFill>
                    </a:lnB>
                    <a:solidFill>
                      <a:srgbClr val="FFE9CA"/>
                    </a:solidFill>
                  </a:tcPr>
                </a:tc>
                <a:tc>
                  <a:txBody>
                    <a:bodyPr/>
                    <a:p>
                      <a:pPr algn="just">
                        <a:lnSpc>
                          <a:spcPct val="100000"/>
                        </a:lnSpc>
                        <a:buNone/>
                        <a:tabLst>
                          <a:tab pos="0" algn="l"/>
                        </a:tabLst>
                        <a:defRPr/>
                      </a:pPr>
                      <a:r>
                        <a:rPr lang="en-US" sz="2100" b="0" strike="noStrike" spc="-1">
                          <a:solidFill>
                            <a:srgbClr val="000000"/>
                          </a:solidFill>
                          <a:latin typeface="Times New Roman"/>
                          <a:ea typeface="Times New Roman"/>
                        </a:rPr>
                        <a:t>February 20, 2018</a:t>
                      </a:r>
                      <a:endParaRPr lang="en-US" sz="2100" b="0" strike="noStrike" spc="-1">
                        <a:latin typeface="Arial"/>
                      </a:endParaRPr>
                    </a:p>
                  </a:txBody>
                  <a:tcPr marL="91440" marR="91440" anchor="ctr">
                    <a:lnL w="12240" algn="ctr">
                      <a:solidFill>
                        <a:srgbClr val="FFFFFF"/>
                      </a:solidFill>
                      <a:round/>
                    </a:lnL>
                    <a:lnR w="12240" algn="ctr">
                      <a:solidFill>
                        <a:srgbClr val="FFFFFF"/>
                      </a:solidFill>
                    </a:lnR>
                    <a:lnT w="12240" algn="ctr">
                      <a:solidFill>
                        <a:srgbClr val="FFFFFF"/>
                      </a:solidFill>
                    </a:lnT>
                    <a:lnB w="12240" algn="ctr">
                      <a:solidFill>
                        <a:srgbClr val="FFFFFF"/>
                      </a:solidFill>
                    </a:lnB>
                    <a:solidFill>
                      <a:srgbClr val="FFE9CA"/>
                    </a:solid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121" name="Google Shape;146;p23"/>
          <p:cNvSpPr/>
          <p:nvPr/>
        </p:nvSpPr>
        <p:spPr bwMode="auto">
          <a:xfrm>
            <a:off x="206280" y="991080"/>
            <a:ext cx="8542080" cy="5355720"/>
          </a:xfrm>
          <a:prstGeom prst="rect">
            <a:avLst/>
          </a:prstGeom>
          <a:noFill/>
          <a:ln w="0">
            <a:noFill/>
          </a:ln>
        </p:spPr>
        <p:style>
          <a:lnRef idx="0"/>
          <a:fillRef idx="0"/>
          <a:effectRef idx="0"/>
          <a:fontRef idx="minor"/>
        </p:style>
        <p:txBody>
          <a:bodyPr anchor="t">
            <a:spAutoFit/>
          </a:bodyPr>
          <a:p>
            <a:pPr algn="just">
              <a:lnSpc>
                <a:spcPct val="90000"/>
              </a:lnSpc>
              <a:buNone/>
              <a:tabLst>
                <a:tab pos="0" algn="l"/>
              </a:tabLst>
              <a:defRPr/>
            </a:pPr>
            <a:r>
              <a:rPr lang="en-US" sz="2400" b="0" strike="noStrike" spc="-1">
                <a:solidFill>
                  <a:srgbClr val="000000"/>
                </a:solidFill>
                <a:latin typeface="Times New Roman"/>
                <a:ea typeface="Times New Roman"/>
              </a:rPr>
              <a:t>However, here are some general steps that could be followed:</a:t>
            </a:r>
            <a:endParaRPr lang="en-US" sz="2400" b="0" strike="noStrike" spc="-1">
              <a:latin typeface="Arial"/>
            </a:endParaRPr>
          </a:p>
          <a:p>
            <a:pPr algn="just">
              <a:lnSpc>
                <a:spcPct val="90000"/>
              </a:lnSpc>
              <a:buNone/>
              <a:tabLst>
                <a:tab pos="0" algn="l"/>
              </a:tabLst>
              <a:defRPr/>
            </a:pPr>
            <a:endParaRPr lang="en-US" sz="2400" b="0" strike="noStrike" spc="-1">
              <a:latin typeface="Arial"/>
            </a:endParaRPr>
          </a:p>
          <a:p>
            <a:pPr marL="306000" indent="-331200" algn="just">
              <a:lnSpc>
                <a:spcPct val="90000"/>
              </a:lnSpc>
              <a:buClr>
                <a:srgbClr val="000000"/>
              </a:buClr>
              <a:buFont typeface="Times New Roman"/>
              <a:buChar char="•"/>
              <a:tabLst>
                <a:tab pos="0" algn="l"/>
              </a:tabLst>
              <a:defRPr/>
            </a:pPr>
            <a:r>
              <a:rPr lang="en-US" sz="2400" b="0" strike="noStrike" spc="-1">
                <a:solidFill>
                  <a:srgbClr val="000000"/>
                </a:solidFill>
                <a:latin typeface="Times New Roman"/>
                <a:ea typeface="Times New Roman"/>
              </a:rPr>
              <a:t>Define the scope and requirements of the CLI tool. This involves determining what tasks the tool should be able to perform, what data it will need to access, and what output it should provide to users.</a:t>
            </a:r>
            <a:endParaRPr lang="en-US" sz="2400" b="0" strike="noStrike" spc="-1">
              <a:latin typeface="Arial"/>
            </a:endParaRPr>
          </a:p>
          <a:p>
            <a:pPr algn="just">
              <a:lnSpc>
                <a:spcPct val="90000"/>
              </a:lnSpc>
              <a:buNone/>
              <a:tabLst>
                <a:tab pos="0" algn="l"/>
              </a:tabLst>
              <a:defRPr/>
            </a:pPr>
            <a:endParaRPr lang="en-US" sz="2400" b="0" strike="noStrike" spc="-1">
              <a:latin typeface="Arial"/>
            </a:endParaRPr>
          </a:p>
          <a:p>
            <a:pPr marL="306000" indent="-331200" algn="just">
              <a:lnSpc>
                <a:spcPct val="90000"/>
              </a:lnSpc>
              <a:buClr>
                <a:srgbClr val="000000"/>
              </a:buClr>
              <a:buFont typeface="Times New Roman"/>
              <a:buChar char="•"/>
              <a:tabLst>
                <a:tab pos="0" algn="l"/>
              </a:tabLst>
              <a:defRPr/>
            </a:pPr>
            <a:r>
              <a:rPr lang="en-US" sz="2400" b="0" strike="noStrike" spc="-1">
                <a:solidFill>
                  <a:srgbClr val="000000"/>
                </a:solidFill>
                <a:latin typeface="Times New Roman"/>
                <a:ea typeface="Times New Roman"/>
              </a:rPr>
              <a:t>Select a programming language and framework for developing the CLI tool. Popular choices include Python, Node.js, and Ruby, each of which has libraries and tools specifically designed for building CLI applications. </a:t>
            </a:r>
            <a:endParaRPr lang="en-US" sz="2400" b="0" strike="noStrike" spc="-1">
              <a:latin typeface="Arial"/>
            </a:endParaRPr>
          </a:p>
          <a:p>
            <a:pPr algn="just">
              <a:lnSpc>
                <a:spcPct val="90000"/>
              </a:lnSpc>
              <a:buNone/>
              <a:tabLst>
                <a:tab pos="0" algn="l"/>
              </a:tabLst>
              <a:defRPr/>
            </a:pPr>
            <a:endParaRPr lang="en-US" sz="2400" b="0" strike="noStrike" spc="-1">
              <a:latin typeface="Arial"/>
            </a:endParaRPr>
          </a:p>
          <a:p>
            <a:pPr marL="306000" indent="-331200" algn="just">
              <a:lnSpc>
                <a:spcPct val="90000"/>
              </a:lnSpc>
              <a:buClr>
                <a:srgbClr val="000000"/>
              </a:buClr>
              <a:buFont typeface="Times New Roman"/>
              <a:buChar char="•"/>
              <a:tabLst>
                <a:tab pos="0" algn="l"/>
              </a:tabLst>
              <a:defRPr/>
            </a:pPr>
            <a:r>
              <a:rPr lang="en-US" sz="2400" b="0" strike="noStrike" spc="-1">
                <a:solidFill>
                  <a:srgbClr val="000000"/>
                </a:solidFill>
                <a:latin typeface="Times New Roman"/>
                <a:ea typeface="Times New Roman"/>
              </a:rPr>
              <a:t>Design the user interface for the CLI tool. This involves determining what commands and arguments the tool will accept, how users will input data, and what feedback the tool will provide to users. </a:t>
            </a:r>
            <a:endParaRPr lang="en-US" sz="2400" b="0" strike="noStrike" spc="-1">
              <a:latin typeface="Arial"/>
            </a:endParaRPr>
          </a:p>
        </p:txBody>
      </p:sp>
      <p:sp>
        <p:nvSpPr>
          <p:cNvPr id="122" name="Google Shape;147;p23"/>
          <p:cNvSpPr/>
          <p:nvPr/>
        </p:nvSpPr>
        <p:spPr bwMode="auto">
          <a:xfrm>
            <a:off x="92520" y="185400"/>
            <a:ext cx="9143640" cy="639720"/>
          </a:xfrm>
          <a:prstGeom prst="rect">
            <a:avLst/>
          </a:prstGeom>
          <a:solidFill>
            <a:schemeClr val="accent1"/>
          </a:solidFill>
          <a:ln w="9525">
            <a:solidFill>
              <a:srgbClr val="FFFFFF"/>
            </a:solidFill>
            <a:round/>
          </a:ln>
        </p:spPr>
        <p:style>
          <a:lnRef idx="0"/>
          <a:fillRef idx="0"/>
          <a:effectRef idx="0"/>
          <a:fontRef idx="minor"/>
        </p:style>
        <p:txBody>
          <a:bodyPr anchor="ctr">
            <a:noAutofit/>
          </a:bodyPr>
          <a:p>
            <a:pPr algn="ctr">
              <a:lnSpc>
                <a:spcPct val="90000"/>
              </a:lnSpc>
              <a:buNone/>
              <a:tabLst>
                <a:tab pos="0" algn="l"/>
              </a:tabLst>
              <a:defRPr/>
            </a:pPr>
            <a:r>
              <a:rPr lang="en-US" sz="4500" b="1" strike="noStrike" spc="-1">
                <a:solidFill>
                  <a:srgbClr val="FFFFFF"/>
                </a:solidFill>
                <a:latin typeface="Times New Roman"/>
                <a:ea typeface="Times New Roman"/>
              </a:rPr>
              <a:t>Proposed Methodology</a:t>
            </a:r>
            <a:endParaRPr lang="en-US" sz="4500" b="0" strike="noStrike" spc="-1">
              <a:latin typeface="Arial"/>
            </a:endParaRPr>
          </a:p>
        </p:txBody>
      </p:sp>
      <p:pic>
        <p:nvPicPr>
          <p:cNvPr id="123" name="Google Shape;148;p23" descr=""/>
          <p:cNvPicPr/>
          <p:nvPr/>
        </p:nvPicPr>
        <p:blipFill>
          <a:blip r:embed="rId2"/>
          <a:stretch/>
        </p:blipFill>
        <p:spPr bwMode="auto">
          <a:xfrm>
            <a:off x="8590680" y="2774880"/>
            <a:ext cx="3286080" cy="3286080"/>
          </a:xfrm>
          <a:prstGeom prst="rect">
            <a:avLst/>
          </a:prstGeom>
          <a:ln w="0">
            <a:noFill/>
          </a:ln>
        </p:spPr>
      </p:pic>
      <p:pic>
        <p:nvPicPr>
          <p:cNvPr id="124" name="Google Shape;149;p23" descr=""/>
          <p:cNvPicPr/>
          <p:nvPr/>
        </p:nvPicPr>
        <p:blipFill>
          <a:blip r:embed="rId3"/>
          <a:stretch/>
        </p:blipFill>
        <p:spPr bwMode="auto">
          <a:xfrm>
            <a:off x="9582840" y="294840"/>
            <a:ext cx="2293920" cy="2293920"/>
          </a:xfrm>
          <a:prstGeom prst="rect">
            <a:avLst/>
          </a:prstGeom>
          <a:ln w="0">
            <a:noFill/>
          </a:ln>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theme/_rels/theme1.xml.rels><?xml version="1.0" encoding="UTF-8" standalone="yes"?><Relationships xmlns="http://schemas.openxmlformats.org/package/2006/relationships"></Relationships>
</file>

<file path=ppt/theme/_rels/theme2.xml.rels><?xml version="1.0" encoding="UTF-8" standalone="yes"?><Relationships xmlns="http://schemas.openxmlformats.org/package/2006/relationships"></Relationships>
</file>

<file path=ppt/theme/theme1.xml><?xml version="1.0" encoding="utf-8"?>
<a:theme xmlns:a="http://schemas.openxmlformats.org/drawingml/2006/main" xmlns:r="http://schemas.openxmlformats.org/officeDocument/2006/relationships" xmlns:p="http://schemas.openxmlformats.org/presentationml/2006/main" name="Office Theme">
  <a:themeElements>
    <a:clrScheme name="Office">
      <a:dk1>
        <a:sysClr val="windowText" lastClr="000000"/>
      </a:dk1>
      <a:lt1>
        <a:sysClr val="window" lastClr="FFFFFF"/>
      </a:lt1>
      <a:dk2>
        <a:srgbClr val="666666"/>
      </a:dk2>
      <a:lt2>
        <a:srgbClr val="626B73"/>
      </a:lt2>
      <a:accent1>
        <a:srgbClr val="002F4A"/>
      </a:accent1>
      <a:accent2>
        <a:srgbClr val="D9C4B1"/>
      </a:accent2>
      <a:accent3>
        <a:srgbClr val="EDE3DA"/>
      </a:accent3>
      <a:accent4>
        <a:srgbClr val="B85741"/>
      </a:accent4>
      <a:accent5>
        <a:srgbClr val="009384"/>
      </a:accent5>
      <a:accent6>
        <a:srgbClr val="D0F6FF"/>
      </a:accent6>
      <a:hlink>
        <a:srgbClr val="009384"/>
      </a:hlink>
      <a:folHlink>
        <a:srgbClr val="009384"/>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effectStyle>
      </a:effectStyleLst>
      <a:bgFillStyleLst>
        <a:solidFill>
          <a:schemeClr val="phClr"/>
        </a:solidFill>
        <a:gradFill>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gradFill>
        <a:gradFill>
          <a:gsLst>
            <a:gs pos="0">
              <a:schemeClr val="phClr">
                <a:tint val="80000"/>
                <a:satMod val="300000"/>
              </a:schemeClr>
            </a:gs>
            <a:gs pos="100000">
              <a:schemeClr val="phClr">
                <a:shade val="30000"/>
                <a:satMod val="200000"/>
              </a:schemeClr>
            </a:gs>
          </a:gsLst>
          <a:path path="circle"/>
        </a:gradFill>
      </a:bgFillStyleLst>
    </a:fmtScheme>
  </a:themeElements>
  <a:objectDefaults/>
</a:theme>
</file>

<file path=ppt/theme/theme2.xml><?xml version="1.0" encoding="utf-8"?>
<a:theme xmlns:a="http://schemas.openxmlformats.org/drawingml/2006/main" xmlns:r="http://schemas.openxmlformats.org/officeDocument/2006/relationships" xmlns:p="http://schemas.openxmlformats.org/presentationml/2006/main" name="Office Theme">
  <a:themeElements>
    <a:clrScheme name="Office">
      <a:dk1>
        <a:sysClr val="windowText" lastClr="000000"/>
      </a:dk1>
      <a:lt1>
        <a:sysClr val="window" lastClr="FFFFFF"/>
      </a:lt1>
      <a:dk2>
        <a:srgbClr val="666666"/>
      </a:dk2>
      <a:lt2>
        <a:srgbClr val="626B73"/>
      </a:lt2>
      <a:accent1>
        <a:srgbClr val="002F4A"/>
      </a:accent1>
      <a:accent2>
        <a:srgbClr val="D9C4B1"/>
      </a:accent2>
      <a:accent3>
        <a:srgbClr val="EDE3DA"/>
      </a:accent3>
      <a:accent4>
        <a:srgbClr val="B85741"/>
      </a:accent4>
      <a:accent5>
        <a:srgbClr val="009384"/>
      </a:accent5>
      <a:accent6>
        <a:srgbClr val="D0F6FF"/>
      </a:accent6>
      <a:hlink>
        <a:srgbClr val="009384"/>
      </a:hlink>
      <a:folHlink>
        <a:srgbClr val="009384"/>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effectStyle>
      </a:effectStyleLst>
      <a:bgFillStyleLst>
        <a:solidFill>
          <a:schemeClr val="phClr"/>
        </a:solidFill>
        <a:gradFill>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gradFill>
        <a:gradFill>
          <a:gsLst>
            <a:gs pos="0">
              <a:schemeClr val="phClr">
                <a:tint val="80000"/>
                <a:satMod val="300000"/>
              </a:schemeClr>
            </a:gs>
            <a:gs pos="100000">
              <a:schemeClr val="phClr">
                <a:shade val="30000"/>
                <a:satMod val="200000"/>
              </a:schemeClr>
            </a:gs>
          </a:gsLst>
          <a:path path="circle"/>
        </a:gradFill>
      </a:bgFillStyleLst>
    </a:fmtScheme>
  </a:themeElements>
  <a:objectDefaults/>
</a:theme>
</file>

<file path=docProps/app.xml><?xml version="1.0" encoding="utf-8"?>
<Properties xmlns="http://schemas.openxmlformats.org/officeDocument/2006/extended-properties" xmlns:vt="http://schemas.openxmlformats.org/officeDocument/2006/docPropsVTypes">
  <Template/>
  <TotalTime>0</TotalTime>
  <Words>0</Words>
  <Application>ONLYOFFICE/7.4.0.163</Application>
  <DocSecurity>0</DocSecurity>
  <PresentationFormat/>
  <Paragraphs>0</Paragraphs>
  <Slides>20</Slides>
  <Notes>20</Notes>
  <HiddenSlides>0</HiddenSlides>
  <MMClips>2</MMClips>
  <ScaleCrop>0</ScaleCrop>
  <HeadingPairs>
    <vt:vector size="4" baseType="variant">
      <vt:variant>
        <vt:lpstr>Theme</vt:lpstr>
      </vt:variant>
      <vt:variant>
        <vt:i4>2</vt:i4>
      </vt:variant>
      <vt:variant>
        <vt:lpstr>Slide Titles</vt:lpstr>
      </vt:variant>
      <vt:variant>
        <vt:i4>20</vt:i4>
      </vt:variant>
    </vt:vector>
  </HeadingPairs>
  <TitlesOfParts>
    <vt:vector size="22" baseType="lpstr">
      <vt:lpstr>Theme 1</vt:lpstr>
      <vt:lpstr>Theme 2</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vector>
  </TitlesOfParts>
  <Manager/>
  <Company/>
  <LinksUpToDate>0</LinksUpToDate>
  <SharedDoc>0</SharedDoc>
  <HyperlinkBase/>
  <HyperlinksChanged>0</HyperlinksChanged>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dc:identifier/>
  <dc:language>en-US</dc:language>
  <cp:lastModifiedBy/>
  <cp:revision>4</cp:revision>
  <dcterms:modified xsi:type="dcterms:W3CDTF">2023-08-21T08:31:33Z</dcterms:modified>
  <cp:category/>
  <cp:contentStatus/>
  <cp:version/>
</cp:coreProperties>
</file>